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id" ContentType="audio/mid"/>
  <Default Extension="jpg" ContentType="image/jpeg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6" Type="http://schemas.openxmlformats.org/officeDocument/2006/relationships/custom-properties" Target="docProps/custom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3" r:id="rId2"/>
  </p:sldMasterIdLst>
  <p:notesMasterIdLst>
    <p:notesMasterId r:id="rId32"/>
  </p:notesMasterIdLst>
  <p:sldIdLst>
    <p:sldId id="265" r:id="rId3"/>
    <p:sldId id="307" r:id="rId4"/>
    <p:sldId id="279" r:id="rId5"/>
    <p:sldId id="281" r:id="rId6"/>
    <p:sldId id="282" r:id="rId7"/>
    <p:sldId id="287" r:id="rId8"/>
    <p:sldId id="304" r:id="rId9"/>
    <p:sldId id="292" r:id="rId10"/>
    <p:sldId id="300" r:id="rId11"/>
    <p:sldId id="301" r:id="rId12"/>
    <p:sldId id="293" r:id="rId13"/>
    <p:sldId id="290" r:id="rId14"/>
    <p:sldId id="291" r:id="rId15"/>
    <p:sldId id="276" r:id="rId16"/>
    <p:sldId id="286" r:id="rId17"/>
    <p:sldId id="299" r:id="rId18"/>
    <p:sldId id="297" r:id="rId19"/>
    <p:sldId id="295" r:id="rId20"/>
    <p:sldId id="296" r:id="rId21"/>
    <p:sldId id="298" r:id="rId22"/>
    <p:sldId id="289" r:id="rId23"/>
    <p:sldId id="271" r:id="rId24"/>
    <p:sldId id="294" r:id="rId25"/>
    <p:sldId id="280" r:id="rId26"/>
    <p:sldId id="308" r:id="rId27"/>
    <p:sldId id="284" r:id="rId28"/>
    <p:sldId id="275" r:id="rId29"/>
    <p:sldId id="303" r:id="rId30"/>
    <p:sldId id="305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53735"/>
    <a:srgbClr val="7C5335"/>
    <a:srgbClr val="7C4A31"/>
    <a:srgbClr val="C5CDDD"/>
    <a:srgbClr val="A7CDDD"/>
    <a:srgbClr val="93CDDD"/>
    <a:srgbClr val="BBCDDD"/>
    <a:srgbClr val="B1CDDD"/>
    <a:srgbClr val="EBF6FB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138" autoAdjust="0"/>
    <p:restoredTop sz="95584" autoAdjust="0"/>
  </p:normalViewPr>
  <p:slideViewPr>
    <p:cSldViewPr snapToGrid="0">
      <p:cViewPr varScale="1">
        <p:scale>
          <a:sx n="113" d="100"/>
          <a:sy n="113" d="100"/>
        </p:scale>
        <p:origin x="420" y="9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heme" Target="theme/theme1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image" Target="../media/image17.jpg"/><Relationship Id="rId6" Type="http://schemas.openxmlformats.org/officeDocument/2006/relationships/image" Target="../media/image22.jpeg"/><Relationship Id="rId5" Type="http://schemas.openxmlformats.org/officeDocument/2006/relationships/image" Target="../media/image21.jpg"/><Relationship Id="rId4" Type="http://schemas.openxmlformats.org/officeDocument/2006/relationships/image" Target="../media/image20.jpe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image" Target="../media/image83.jpg"/><Relationship Id="rId6" Type="http://schemas.openxmlformats.org/officeDocument/2006/relationships/image" Target="../media/image88.jpeg"/><Relationship Id="rId5" Type="http://schemas.openxmlformats.org/officeDocument/2006/relationships/image" Target="../media/image87.jpg"/><Relationship Id="rId4" Type="http://schemas.openxmlformats.org/officeDocument/2006/relationships/image" Target="../media/image86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image" Target="../media/image17.jpg"/><Relationship Id="rId6" Type="http://schemas.openxmlformats.org/officeDocument/2006/relationships/image" Target="../media/image22.jpeg"/><Relationship Id="rId5" Type="http://schemas.openxmlformats.org/officeDocument/2006/relationships/image" Target="../media/image21.jpg"/><Relationship Id="rId4" Type="http://schemas.openxmlformats.org/officeDocument/2006/relationships/image" Target="../media/image20.jpe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image" Target="../media/image83.jpg"/><Relationship Id="rId6" Type="http://schemas.openxmlformats.org/officeDocument/2006/relationships/image" Target="../media/image88.jpeg"/><Relationship Id="rId5" Type="http://schemas.openxmlformats.org/officeDocument/2006/relationships/image" Target="../media/image87.jpg"/><Relationship Id="rId4" Type="http://schemas.openxmlformats.org/officeDocument/2006/relationships/image" Target="../media/image86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92FCBB6-2163-4F36-9129-151F60FADBBD}" type="doc">
      <dgm:prSet loTypeId="urn:microsoft.com/office/officeart/2011/layout/ThemePictureAccent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C9F2DDD-5E41-4374-AFC8-F29663CFE334}">
      <dgm:prSet phldrT="[Text]" custT="1"/>
      <dgm:spPr/>
      <dgm:t>
        <a:bodyPr/>
        <a:lstStyle/>
        <a:p>
          <a:pPr algn="ctr"/>
          <a:endParaRPr lang="en-US" sz="2800" dirty="0">
            <a:solidFill>
              <a:srgbClr val="002060"/>
            </a:solidFill>
          </a:endParaRPr>
        </a:p>
      </dgm:t>
    </dgm:pt>
    <dgm:pt modelId="{50EC39A8-B0D8-4941-B44C-8E4F0563CC84}" type="parTrans" cxnId="{4714E96C-EF88-45BB-93D2-6401B8EDA736}">
      <dgm:prSet/>
      <dgm:spPr/>
      <dgm:t>
        <a:bodyPr/>
        <a:lstStyle/>
        <a:p>
          <a:endParaRPr lang="en-US"/>
        </a:p>
      </dgm:t>
    </dgm:pt>
    <dgm:pt modelId="{2239B4EC-1875-4E99-B2EB-654899BD8238}" type="sibTrans" cxnId="{4714E96C-EF88-45BB-93D2-6401B8EDA736}">
      <dgm:prSet/>
      <dgm:spPr/>
      <dgm:t>
        <a:bodyPr/>
        <a:lstStyle/>
        <a:p>
          <a:endParaRPr lang="en-US"/>
        </a:p>
      </dgm:t>
    </dgm:pt>
    <dgm:pt modelId="{40406032-4EE3-4DCA-8A12-402C6926976B}">
      <dgm:prSet phldrT="[Text]"/>
      <dgm:spPr/>
      <dgm:t>
        <a:bodyPr/>
        <a:lstStyle/>
        <a:p>
          <a:endParaRPr lang="en-US" dirty="0"/>
        </a:p>
      </dgm:t>
    </dgm:pt>
    <dgm:pt modelId="{BCD5A93D-2402-40FA-9F2C-970161040B5D}" type="parTrans" cxnId="{F4E35749-C10D-4F61-AA08-F157FFEAE07F}">
      <dgm:prSet/>
      <dgm:spPr/>
      <dgm:t>
        <a:bodyPr/>
        <a:lstStyle/>
        <a:p>
          <a:endParaRPr lang="en-US"/>
        </a:p>
      </dgm:t>
    </dgm:pt>
    <dgm:pt modelId="{A034DC7A-9DCA-4DC0-9DEF-EF854284377F}" type="sibTrans" cxnId="{F4E35749-C10D-4F61-AA08-F157FFEAE07F}">
      <dgm:prSet/>
      <dgm:spPr/>
      <dgm:t>
        <a:bodyPr/>
        <a:lstStyle/>
        <a:p>
          <a:endParaRPr lang="en-US"/>
        </a:p>
      </dgm:t>
    </dgm:pt>
    <dgm:pt modelId="{D5A8AF8E-32B0-489E-B266-6FA0929FFB3A}">
      <dgm:prSet phldrT="[Text]"/>
      <dgm:spPr/>
      <dgm:t>
        <a:bodyPr/>
        <a:lstStyle/>
        <a:p>
          <a:endParaRPr lang="en-US" dirty="0"/>
        </a:p>
      </dgm:t>
    </dgm:pt>
    <dgm:pt modelId="{F277DC25-824C-4A1B-9B1A-C3A8E7B256DE}" type="parTrans" cxnId="{8C458E8C-9CBC-4D8B-9C5A-9A8463B0CC56}">
      <dgm:prSet/>
      <dgm:spPr/>
      <dgm:t>
        <a:bodyPr/>
        <a:lstStyle/>
        <a:p>
          <a:endParaRPr lang="en-US"/>
        </a:p>
      </dgm:t>
    </dgm:pt>
    <dgm:pt modelId="{AD4E84A1-9F87-4996-AAE7-C3C8073E2F0B}" type="sibTrans" cxnId="{8C458E8C-9CBC-4D8B-9C5A-9A8463B0CC56}">
      <dgm:prSet/>
      <dgm:spPr/>
      <dgm:t>
        <a:bodyPr/>
        <a:lstStyle/>
        <a:p>
          <a:endParaRPr lang="en-US"/>
        </a:p>
      </dgm:t>
    </dgm:pt>
    <dgm:pt modelId="{530F4ACA-1E4E-4520-8044-78A269316DF2}">
      <dgm:prSet phldrT="[Text]"/>
      <dgm:spPr/>
      <dgm:t>
        <a:bodyPr/>
        <a:lstStyle/>
        <a:p>
          <a:endParaRPr lang="en-US" dirty="0"/>
        </a:p>
      </dgm:t>
    </dgm:pt>
    <dgm:pt modelId="{F2A6E595-DE54-46B7-A34E-CBA297FDDCAE}" type="sibTrans" cxnId="{E7BFC963-D8E6-4479-A6F3-1B628737FBC5}">
      <dgm:prSet/>
      <dgm:spPr/>
      <dgm:t>
        <a:bodyPr/>
        <a:lstStyle/>
        <a:p>
          <a:endParaRPr lang="en-US"/>
        </a:p>
      </dgm:t>
    </dgm:pt>
    <dgm:pt modelId="{440B1105-0971-48B9-95FD-86239A2D6859}" type="parTrans" cxnId="{E7BFC963-D8E6-4479-A6F3-1B628737FBC5}">
      <dgm:prSet/>
      <dgm:spPr/>
      <dgm:t>
        <a:bodyPr/>
        <a:lstStyle/>
        <a:p>
          <a:endParaRPr lang="en-US"/>
        </a:p>
      </dgm:t>
    </dgm:pt>
    <dgm:pt modelId="{2754EBE0-118D-4274-9083-11DB42A271E1}">
      <dgm:prSet phldrT="[Text]"/>
      <dgm:spPr/>
      <dgm:t>
        <a:bodyPr/>
        <a:lstStyle/>
        <a:p>
          <a:endParaRPr lang="en-US" dirty="0"/>
        </a:p>
      </dgm:t>
    </dgm:pt>
    <dgm:pt modelId="{54DFE6D7-E480-4C9E-B3C8-879010B99CEC}" type="sibTrans" cxnId="{EDFAD3D5-FCC1-464E-B3CF-5B38C298CE94}">
      <dgm:prSet/>
      <dgm:spPr/>
      <dgm:t>
        <a:bodyPr/>
        <a:lstStyle/>
        <a:p>
          <a:endParaRPr lang="en-US"/>
        </a:p>
      </dgm:t>
    </dgm:pt>
    <dgm:pt modelId="{AD7FF44D-0F21-43C2-95B4-05A8BC42C165}" type="parTrans" cxnId="{EDFAD3D5-FCC1-464E-B3CF-5B38C298CE94}">
      <dgm:prSet/>
      <dgm:spPr/>
      <dgm:t>
        <a:bodyPr/>
        <a:lstStyle/>
        <a:p>
          <a:endParaRPr lang="en-US"/>
        </a:p>
      </dgm:t>
    </dgm:pt>
    <dgm:pt modelId="{77BB0179-A2AF-44B3-A565-9EEDB413B176}">
      <dgm:prSet phldrT="[Text]"/>
      <dgm:spPr/>
      <dgm:t>
        <a:bodyPr/>
        <a:lstStyle/>
        <a:p>
          <a:endParaRPr lang="en-US" dirty="0"/>
        </a:p>
      </dgm:t>
    </dgm:pt>
    <dgm:pt modelId="{875080C2-73D5-475E-BA2E-8802E35E3C66}" type="sibTrans" cxnId="{999B99A6-073C-4CBF-ABED-2B877E96508F}">
      <dgm:prSet/>
      <dgm:spPr/>
      <dgm:t>
        <a:bodyPr/>
        <a:lstStyle/>
        <a:p>
          <a:endParaRPr lang="en-US"/>
        </a:p>
      </dgm:t>
    </dgm:pt>
    <dgm:pt modelId="{BBEC3A97-E35B-42CC-B920-2817A8D6C4FC}" type="parTrans" cxnId="{999B99A6-073C-4CBF-ABED-2B877E96508F}">
      <dgm:prSet/>
      <dgm:spPr/>
      <dgm:t>
        <a:bodyPr/>
        <a:lstStyle/>
        <a:p>
          <a:endParaRPr lang="en-US"/>
        </a:p>
      </dgm:t>
    </dgm:pt>
    <dgm:pt modelId="{4FD43429-E219-4B3E-9ACA-66E06620E113}" type="pres">
      <dgm:prSet presAssocID="{E92FCBB6-2163-4F36-9129-151F60FADBBD}" presName="Name0" presStyleCnt="0">
        <dgm:presLayoutVars>
          <dgm:chMax val="6"/>
          <dgm:chPref val="6"/>
          <dgm:dir/>
        </dgm:presLayoutVars>
      </dgm:prSet>
      <dgm:spPr/>
      <dgm:t>
        <a:bodyPr/>
        <a:lstStyle/>
        <a:p>
          <a:endParaRPr lang="en-US"/>
        </a:p>
      </dgm:t>
    </dgm:pt>
    <dgm:pt modelId="{4F624D1F-1E59-4FC8-9A20-DE93CB34F8F2}" type="pres">
      <dgm:prSet presAssocID="{1C9F2DDD-5E41-4374-AFC8-F29663CFE334}" presName="Image1" presStyleCnt="0"/>
      <dgm:spPr/>
    </dgm:pt>
    <dgm:pt modelId="{3EB0007B-D000-4845-9CBE-BE05765E1A5C}" type="pres">
      <dgm:prSet presAssocID="{1C9F2DDD-5E41-4374-AFC8-F29663CFE334}" presName="Image" presStyleLbl="alignImgPlace1" presStyleIdx="0" presStyleCnt="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1000" b="-11000"/>
          </a:stretch>
        </a:blipFill>
      </dgm:spPr>
    </dgm:pt>
    <dgm:pt modelId="{B4F63DD8-EA17-401C-BEEC-9D5FAA03012B}" type="pres">
      <dgm:prSet presAssocID="{1C9F2DDD-5E41-4374-AFC8-F29663CFE334}" presName="Accent1" presStyleCnt="0"/>
      <dgm:spPr/>
    </dgm:pt>
    <dgm:pt modelId="{D8690904-2C7A-4081-84CB-7A1F47279218}" type="pres">
      <dgm:prSet presAssocID="{1C9F2DDD-5E41-4374-AFC8-F29663CFE334}" presName="Accent" presStyleLbl="parChTrans1D1" presStyleIdx="0" presStyleCnt="6"/>
      <dgm:spPr/>
    </dgm:pt>
    <dgm:pt modelId="{AA901A5F-CB00-48D2-8E99-042D2B5D7BBA}" type="pres">
      <dgm:prSet presAssocID="{1C9F2DDD-5E41-4374-AFC8-F29663CFE334}" presName="Text1" presStyleLbl="alignImgPlace1" presStyleIdx="0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A606D56-F30A-4783-B181-E526FD241187}" type="pres">
      <dgm:prSet presAssocID="{2754EBE0-118D-4274-9083-11DB42A271E1}" presName="Image2" presStyleCnt="0"/>
      <dgm:spPr/>
    </dgm:pt>
    <dgm:pt modelId="{15535AE8-06A1-43BF-B6AB-56D3FD957930}" type="pres">
      <dgm:prSet presAssocID="{2754EBE0-118D-4274-9083-11DB42A271E1}" presName="Image" presStyleLbl="alignImgPlace1" presStyleIdx="1" presStyleCnt="6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8000" r="-18000"/>
          </a:stretch>
        </a:blipFill>
      </dgm:spPr>
    </dgm:pt>
    <dgm:pt modelId="{0BEA9CB5-4739-4E76-A6D2-C000DF7AE039}" type="pres">
      <dgm:prSet presAssocID="{2754EBE0-118D-4274-9083-11DB42A271E1}" presName="Accent2" presStyleCnt="0"/>
      <dgm:spPr/>
    </dgm:pt>
    <dgm:pt modelId="{13E0A337-1336-4494-BC93-655E7B47C25B}" type="pres">
      <dgm:prSet presAssocID="{2754EBE0-118D-4274-9083-11DB42A271E1}" presName="Accent" presStyleLbl="parChTrans1D1" presStyleIdx="1" presStyleCnt="6"/>
      <dgm:spPr/>
    </dgm:pt>
    <dgm:pt modelId="{669D452C-DB22-43F3-95FF-37531FD9D562}" type="pres">
      <dgm:prSet presAssocID="{2754EBE0-118D-4274-9083-11DB42A271E1}" presName="Text2" presStyleLbl="alignImgPlace1" presStyleIdx="1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761AE12-6640-42FA-AA59-02CD66616BBE}" type="pres">
      <dgm:prSet presAssocID="{77BB0179-A2AF-44B3-A565-9EEDB413B176}" presName="Image3" presStyleCnt="0"/>
      <dgm:spPr/>
    </dgm:pt>
    <dgm:pt modelId="{BAC57A98-066B-4D89-9846-6E7796D90A1B}" type="pres">
      <dgm:prSet presAssocID="{77BB0179-A2AF-44B3-A565-9EEDB413B176}" presName="Image" presStyleLbl="alignImgPlace1" presStyleIdx="2" presStyleCnt="6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1000" b="-11000"/>
          </a:stretch>
        </a:blipFill>
      </dgm:spPr>
    </dgm:pt>
    <dgm:pt modelId="{8ACA2B36-8C89-4B6D-8A1A-CC2A1FB2F4E8}" type="pres">
      <dgm:prSet presAssocID="{77BB0179-A2AF-44B3-A565-9EEDB413B176}" presName="Accent3" presStyleCnt="0"/>
      <dgm:spPr/>
    </dgm:pt>
    <dgm:pt modelId="{EDB0B9E4-6F7B-44A8-9ECC-43BD25870815}" type="pres">
      <dgm:prSet presAssocID="{77BB0179-A2AF-44B3-A565-9EEDB413B176}" presName="Accent" presStyleLbl="parChTrans1D1" presStyleIdx="2" presStyleCnt="6"/>
      <dgm:spPr/>
    </dgm:pt>
    <dgm:pt modelId="{6228480F-7012-48B8-80EB-AA2168B3992A}" type="pres">
      <dgm:prSet presAssocID="{77BB0179-A2AF-44B3-A565-9EEDB413B176}" presName="Text3" presStyleLbl="alignImgPlace1" presStyleIdx="2" presStyleCnt="6" custScaleY="92475" custLinFactNeighborX="-98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0B625B3-3BEF-446D-A1D8-D218BE95A035}" type="pres">
      <dgm:prSet presAssocID="{40406032-4EE3-4DCA-8A12-402C6926976B}" presName="Image4" presStyleCnt="0"/>
      <dgm:spPr/>
    </dgm:pt>
    <dgm:pt modelId="{1F2ACC02-B7FA-412D-B4BF-BB4A462AEA51}" type="pres">
      <dgm:prSet presAssocID="{40406032-4EE3-4DCA-8A12-402C6926976B}" presName="Image" presStyleLbl="alignImgPlace1" presStyleIdx="3" presStyleCnt="6" custAng="5400000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8000" r="-18000"/>
          </a:stretch>
        </a:blipFill>
      </dgm:spPr>
    </dgm:pt>
    <dgm:pt modelId="{91B24089-C6B6-41F9-B113-EB0ED0F53C47}" type="pres">
      <dgm:prSet presAssocID="{40406032-4EE3-4DCA-8A12-402C6926976B}" presName="Accent4" presStyleCnt="0"/>
      <dgm:spPr/>
    </dgm:pt>
    <dgm:pt modelId="{1B4E0B8D-ACB3-43C4-92D7-3F3898B22249}" type="pres">
      <dgm:prSet presAssocID="{40406032-4EE3-4DCA-8A12-402C6926976B}" presName="Accent" presStyleLbl="parChTrans1D1" presStyleIdx="3" presStyleCnt="6"/>
      <dgm:spPr/>
    </dgm:pt>
    <dgm:pt modelId="{DBD9E7CE-DF5A-4D55-A4F8-35ECBEE65360}" type="pres">
      <dgm:prSet presAssocID="{40406032-4EE3-4DCA-8A12-402C6926976B}" presName="Text4" presStyleLbl="alignImgPlace1" presStyleIdx="3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AAC26C4-4C62-448E-974D-3EDFA4D1A2EE}" type="pres">
      <dgm:prSet presAssocID="{530F4ACA-1E4E-4520-8044-78A269316DF2}" presName="Image5" presStyleCnt="0"/>
      <dgm:spPr/>
    </dgm:pt>
    <dgm:pt modelId="{9A3A8F53-7897-40EE-AA83-5629E1AA0099}" type="pres">
      <dgm:prSet presAssocID="{530F4ACA-1E4E-4520-8044-78A269316DF2}" presName="Image" presStyleLbl="alignImgPlace1" presStyleIdx="4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9000" b="-19000"/>
          </a:stretch>
        </a:blipFill>
      </dgm:spPr>
      <dgm:t>
        <a:bodyPr/>
        <a:lstStyle/>
        <a:p>
          <a:endParaRPr lang="en-US"/>
        </a:p>
      </dgm:t>
    </dgm:pt>
    <dgm:pt modelId="{97B822BC-9B92-493D-9176-70FA0DEF9D45}" type="pres">
      <dgm:prSet presAssocID="{530F4ACA-1E4E-4520-8044-78A269316DF2}" presName="Accent5" presStyleCnt="0"/>
      <dgm:spPr/>
    </dgm:pt>
    <dgm:pt modelId="{14B7934D-48A6-4B20-96EF-24C0D2D9EB88}" type="pres">
      <dgm:prSet presAssocID="{530F4ACA-1E4E-4520-8044-78A269316DF2}" presName="Accent" presStyleLbl="parChTrans1D1" presStyleIdx="4" presStyleCnt="6"/>
      <dgm:spPr/>
    </dgm:pt>
    <dgm:pt modelId="{0A33C167-AE00-4A43-9389-D3F275D84749}" type="pres">
      <dgm:prSet presAssocID="{530F4ACA-1E4E-4520-8044-78A269316DF2}" presName="Text5" presStyleLbl="alignImgPlace1" presStyleIdx="4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9C2CC22-5B92-4B1D-A8E6-57A86871B041}" type="pres">
      <dgm:prSet presAssocID="{D5A8AF8E-32B0-489E-B266-6FA0929FFB3A}" presName="Image6" presStyleCnt="0"/>
      <dgm:spPr/>
    </dgm:pt>
    <dgm:pt modelId="{8ED5F715-2A2E-4ED6-A82C-10D9FE05FD1E}" type="pres">
      <dgm:prSet presAssocID="{D5A8AF8E-32B0-489E-B266-6FA0929FFB3A}" presName="Image" presStyleLbl="alignImgPlace1" presStyleIdx="5" presStyleCnt="6"/>
      <dgm:spPr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6000" b="-16000"/>
          </a:stretch>
        </a:blipFill>
      </dgm:spPr>
    </dgm:pt>
    <dgm:pt modelId="{952B3F92-E891-4A45-852E-821CFFA46BC3}" type="pres">
      <dgm:prSet presAssocID="{D5A8AF8E-32B0-489E-B266-6FA0929FFB3A}" presName="Accent6" presStyleCnt="0"/>
      <dgm:spPr/>
    </dgm:pt>
    <dgm:pt modelId="{5738D7C2-0283-4589-AD1A-AD2090717153}" type="pres">
      <dgm:prSet presAssocID="{D5A8AF8E-32B0-489E-B266-6FA0929FFB3A}" presName="Accent" presStyleLbl="parChTrans1D1" presStyleIdx="5" presStyleCnt="6"/>
      <dgm:spPr/>
    </dgm:pt>
    <dgm:pt modelId="{F1345C03-692B-4FBB-A9B5-A6CA41E7FA9E}" type="pres">
      <dgm:prSet presAssocID="{D5A8AF8E-32B0-489E-B266-6FA0929FFB3A}" presName="Text6" presStyleLbl="alignImgPlace1" presStyleIdx="5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C458E8C-9CBC-4D8B-9C5A-9A8463B0CC56}" srcId="{E92FCBB6-2163-4F36-9129-151F60FADBBD}" destId="{D5A8AF8E-32B0-489E-B266-6FA0929FFB3A}" srcOrd="5" destOrd="0" parTransId="{F277DC25-824C-4A1B-9B1A-C3A8E7B256DE}" sibTransId="{AD4E84A1-9F87-4996-AAE7-C3C8073E2F0B}"/>
    <dgm:cxn modelId="{946820EA-F7F5-4007-B809-33665E7310B1}" type="presOf" srcId="{1C9F2DDD-5E41-4374-AFC8-F29663CFE334}" destId="{AA901A5F-CB00-48D2-8E99-042D2B5D7BBA}" srcOrd="0" destOrd="0" presId="urn:microsoft.com/office/officeart/2011/layout/ThemePictureAccent"/>
    <dgm:cxn modelId="{541628CC-262A-437E-A4B4-B12D0491F577}" type="presOf" srcId="{2754EBE0-118D-4274-9083-11DB42A271E1}" destId="{669D452C-DB22-43F3-95FF-37531FD9D562}" srcOrd="0" destOrd="0" presId="urn:microsoft.com/office/officeart/2011/layout/ThemePictureAccent"/>
    <dgm:cxn modelId="{EDFAD3D5-FCC1-464E-B3CF-5B38C298CE94}" srcId="{E92FCBB6-2163-4F36-9129-151F60FADBBD}" destId="{2754EBE0-118D-4274-9083-11DB42A271E1}" srcOrd="1" destOrd="0" parTransId="{AD7FF44D-0F21-43C2-95B4-05A8BC42C165}" sibTransId="{54DFE6D7-E480-4C9E-B3C8-879010B99CEC}"/>
    <dgm:cxn modelId="{4714E96C-EF88-45BB-93D2-6401B8EDA736}" srcId="{E92FCBB6-2163-4F36-9129-151F60FADBBD}" destId="{1C9F2DDD-5E41-4374-AFC8-F29663CFE334}" srcOrd="0" destOrd="0" parTransId="{50EC39A8-B0D8-4941-B44C-8E4F0563CC84}" sibTransId="{2239B4EC-1875-4E99-B2EB-654899BD8238}"/>
    <dgm:cxn modelId="{F4E35749-C10D-4F61-AA08-F157FFEAE07F}" srcId="{E92FCBB6-2163-4F36-9129-151F60FADBBD}" destId="{40406032-4EE3-4DCA-8A12-402C6926976B}" srcOrd="3" destOrd="0" parTransId="{BCD5A93D-2402-40FA-9F2C-970161040B5D}" sibTransId="{A034DC7A-9DCA-4DC0-9DEF-EF854284377F}"/>
    <dgm:cxn modelId="{7E732BB5-36D0-4A7E-B72B-564B9037F64E}" type="presOf" srcId="{D5A8AF8E-32B0-489E-B266-6FA0929FFB3A}" destId="{F1345C03-692B-4FBB-A9B5-A6CA41E7FA9E}" srcOrd="0" destOrd="0" presId="urn:microsoft.com/office/officeart/2011/layout/ThemePictureAccent"/>
    <dgm:cxn modelId="{9E65A22C-57B6-49D1-BB93-AED9E173DDCC}" type="presOf" srcId="{40406032-4EE3-4DCA-8A12-402C6926976B}" destId="{DBD9E7CE-DF5A-4D55-A4F8-35ECBEE65360}" srcOrd="0" destOrd="0" presId="urn:microsoft.com/office/officeart/2011/layout/ThemePictureAccent"/>
    <dgm:cxn modelId="{B9585DB1-D13E-43CE-B2B8-A12FA9E5F917}" type="presOf" srcId="{530F4ACA-1E4E-4520-8044-78A269316DF2}" destId="{0A33C167-AE00-4A43-9389-D3F275D84749}" srcOrd="0" destOrd="0" presId="urn:microsoft.com/office/officeart/2011/layout/ThemePictureAccent"/>
    <dgm:cxn modelId="{999B99A6-073C-4CBF-ABED-2B877E96508F}" srcId="{E92FCBB6-2163-4F36-9129-151F60FADBBD}" destId="{77BB0179-A2AF-44B3-A565-9EEDB413B176}" srcOrd="2" destOrd="0" parTransId="{BBEC3A97-E35B-42CC-B920-2817A8D6C4FC}" sibTransId="{875080C2-73D5-475E-BA2E-8802E35E3C66}"/>
    <dgm:cxn modelId="{E7BFC963-D8E6-4479-A6F3-1B628737FBC5}" srcId="{E92FCBB6-2163-4F36-9129-151F60FADBBD}" destId="{530F4ACA-1E4E-4520-8044-78A269316DF2}" srcOrd="4" destOrd="0" parTransId="{440B1105-0971-48B9-95FD-86239A2D6859}" sibTransId="{F2A6E595-DE54-46B7-A34E-CBA297FDDCAE}"/>
    <dgm:cxn modelId="{6731DF20-05AC-472D-BBC5-34F0F758C5B8}" type="presOf" srcId="{E92FCBB6-2163-4F36-9129-151F60FADBBD}" destId="{4FD43429-E219-4B3E-9ACA-66E06620E113}" srcOrd="0" destOrd="0" presId="urn:microsoft.com/office/officeart/2011/layout/ThemePictureAccent"/>
    <dgm:cxn modelId="{0AA387A4-9DFC-4EB5-B24B-2BBC15A9A0FA}" type="presOf" srcId="{77BB0179-A2AF-44B3-A565-9EEDB413B176}" destId="{6228480F-7012-48B8-80EB-AA2168B3992A}" srcOrd="0" destOrd="0" presId="urn:microsoft.com/office/officeart/2011/layout/ThemePictureAccent"/>
    <dgm:cxn modelId="{89C65C3A-DF9A-4611-95A8-CF80E84C5A53}" type="presParOf" srcId="{4FD43429-E219-4B3E-9ACA-66E06620E113}" destId="{4F624D1F-1E59-4FC8-9A20-DE93CB34F8F2}" srcOrd="0" destOrd="0" presId="urn:microsoft.com/office/officeart/2011/layout/ThemePictureAccent"/>
    <dgm:cxn modelId="{5F31F232-CEC3-422A-902C-1B75DCD06CC5}" type="presParOf" srcId="{4F624D1F-1E59-4FC8-9A20-DE93CB34F8F2}" destId="{3EB0007B-D000-4845-9CBE-BE05765E1A5C}" srcOrd="0" destOrd="0" presId="urn:microsoft.com/office/officeart/2011/layout/ThemePictureAccent"/>
    <dgm:cxn modelId="{CDC465ED-8F25-4FB7-866A-9A9EE6F9B13E}" type="presParOf" srcId="{4FD43429-E219-4B3E-9ACA-66E06620E113}" destId="{B4F63DD8-EA17-401C-BEEC-9D5FAA03012B}" srcOrd="1" destOrd="0" presId="urn:microsoft.com/office/officeart/2011/layout/ThemePictureAccent"/>
    <dgm:cxn modelId="{5B0D9CC9-018A-466A-B853-7408ADD5232F}" type="presParOf" srcId="{B4F63DD8-EA17-401C-BEEC-9D5FAA03012B}" destId="{D8690904-2C7A-4081-84CB-7A1F47279218}" srcOrd="0" destOrd="0" presId="urn:microsoft.com/office/officeart/2011/layout/ThemePictureAccent"/>
    <dgm:cxn modelId="{8702621C-3D6F-4EB7-BC0E-510682371149}" type="presParOf" srcId="{4FD43429-E219-4B3E-9ACA-66E06620E113}" destId="{AA901A5F-CB00-48D2-8E99-042D2B5D7BBA}" srcOrd="2" destOrd="0" presId="urn:microsoft.com/office/officeart/2011/layout/ThemePictureAccent"/>
    <dgm:cxn modelId="{5733ECEA-5459-43A1-87BC-08864F05C75B}" type="presParOf" srcId="{4FD43429-E219-4B3E-9ACA-66E06620E113}" destId="{CA606D56-F30A-4783-B181-E526FD241187}" srcOrd="3" destOrd="0" presId="urn:microsoft.com/office/officeart/2011/layout/ThemePictureAccent"/>
    <dgm:cxn modelId="{29AE4144-48DD-4FAE-A99F-E96254840C74}" type="presParOf" srcId="{CA606D56-F30A-4783-B181-E526FD241187}" destId="{15535AE8-06A1-43BF-B6AB-56D3FD957930}" srcOrd="0" destOrd="0" presId="urn:microsoft.com/office/officeart/2011/layout/ThemePictureAccent"/>
    <dgm:cxn modelId="{AC030053-9EF8-4322-B427-21B5BB387CD2}" type="presParOf" srcId="{4FD43429-E219-4B3E-9ACA-66E06620E113}" destId="{0BEA9CB5-4739-4E76-A6D2-C000DF7AE039}" srcOrd="4" destOrd="0" presId="urn:microsoft.com/office/officeart/2011/layout/ThemePictureAccent"/>
    <dgm:cxn modelId="{E4F4963C-76F7-495D-9C04-4BDFA2305344}" type="presParOf" srcId="{0BEA9CB5-4739-4E76-A6D2-C000DF7AE039}" destId="{13E0A337-1336-4494-BC93-655E7B47C25B}" srcOrd="0" destOrd="0" presId="urn:microsoft.com/office/officeart/2011/layout/ThemePictureAccent"/>
    <dgm:cxn modelId="{0D74869B-4D87-427D-A1E6-324BD0EAFAB6}" type="presParOf" srcId="{4FD43429-E219-4B3E-9ACA-66E06620E113}" destId="{669D452C-DB22-43F3-95FF-37531FD9D562}" srcOrd="5" destOrd="0" presId="urn:microsoft.com/office/officeart/2011/layout/ThemePictureAccent"/>
    <dgm:cxn modelId="{48D195C6-113B-40B6-A7AC-7D2EC3393E80}" type="presParOf" srcId="{4FD43429-E219-4B3E-9ACA-66E06620E113}" destId="{C761AE12-6640-42FA-AA59-02CD66616BBE}" srcOrd="6" destOrd="0" presId="urn:microsoft.com/office/officeart/2011/layout/ThemePictureAccent"/>
    <dgm:cxn modelId="{7BFC23BB-8AD9-4702-BA58-2D1DF4D8B940}" type="presParOf" srcId="{C761AE12-6640-42FA-AA59-02CD66616BBE}" destId="{BAC57A98-066B-4D89-9846-6E7796D90A1B}" srcOrd="0" destOrd="0" presId="urn:microsoft.com/office/officeart/2011/layout/ThemePictureAccent"/>
    <dgm:cxn modelId="{F0A72F5D-63BB-408E-BE8F-B93A1A74C641}" type="presParOf" srcId="{4FD43429-E219-4B3E-9ACA-66E06620E113}" destId="{8ACA2B36-8C89-4B6D-8A1A-CC2A1FB2F4E8}" srcOrd="7" destOrd="0" presId="urn:microsoft.com/office/officeart/2011/layout/ThemePictureAccent"/>
    <dgm:cxn modelId="{4C99F605-5D6C-4D0C-8FA6-585EEA8FD2DF}" type="presParOf" srcId="{8ACA2B36-8C89-4B6D-8A1A-CC2A1FB2F4E8}" destId="{EDB0B9E4-6F7B-44A8-9ECC-43BD25870815}" srcOrd="0" destOrd="0" presId="urn:microsoft.com/office/officeart/2011/layout/ThemePictureAccent"/>
    <dgm:cxn modelId="{3EEBD8D7-FE21-4611-8D1E-C818EC3F7F34}" type="presParOf" srcId="{4FD43429-E219-4B3E-9ACA-66E06620E113}" destId="{6228480F-7012-48B8-80EB-AA2168B3992A}" srcOrd="8" destOrd="0" presId="urn:microsoft.com/office/officeart/2011/layout/ThemePictureAccent"/>
    <dgm:cxn modelId="{F7AB9DFC-7AD2-4D55-BEB7-6588B660AF28}" type="presParOf" srcId="{4FD43429-E219-4B3E-9ACA-66E06620E113}" destId="{F0B625B3-3BEF-446D-A1D8-D218BE95A035}" srcOrd="9" destOrd="0" presId="urn:microsoft.com/office/officeart/2011/layout/ThemePictureAccent"/>
    <dgm:cxn modelId="{0160BE49-83D1-460B-B19E-45FA1C445CED}" type="presParOf" srcId="{F0B625B3-3BEF-446D-A1D8-D218BE95A035}" destId="{1F2ACC02-B7FA-412D-B4BF-BB4A462AEA51}" srcOrd="0" destOrd="0" presId="urn:microsoft.com/office/officeart/2011/layout/ThemePictureAccent"/>
    <dgm:cxn modelId="{B275931D-770E-48DF-8B0C-DFEFE16C77A5}" type="presParOf" srcId="{4FD43429-E219-4B3E-9ACA-66E06620E113}" destId="{91B24089-C6B6-41F9-B113-EB0ED0F53C47}" srcOrd="10" destOrd="0" presId="urn:microsoft.com/office/officeart/2011/layout/ThemePictureAccent"/>
    <dgm:cxn modelId="{C4B84498-D24D-4DF3-BB6E-77D62295ACA6}" type="presParOf" srcId="{91B24089-C6B6-41F9-B113-EB0ED0F53C47}" destId="{1B4E0B8D-ACB3-43C4-92D7-3F3898B22249}" srcOrd="0" destOrd="0" presId="urn:microsoft.com/office/officeart/2011/layout/ThemePictureAccent"/>
    <dgm:cxn modelId="{8A0DBFD5-09F3-41F8-BD66-5CE075DD52C0}" type="presParOf" srcId="{4FD43429-E219-4B3E-9ACA-66E06620E113}" destId="{DBD9E7CE-DF5A-4D55-A4F8-35ECBEE65360}" srcOrd="11" destOrd="0" presId="urn:microsoft.com/office/officeart/2011/layout/ThemePictureAccent"/>
    <dgm:cxn modelId="{DB519259-D505-4C74-BAB5-1150FACD9131}" type="presParOf" srcId="{4FD43429-E219-4B3E-9ACA-66E06620E113}" destId="{1AAC26C4-4C62-448E-974D-3EDFA4D1A2EE}" srcOrd="12" destOrd="0" presId="urn:microsoft.com/office/officeart/2011/layout/ThemePictureAccent"/>
    <dgm:cxn modelId="{5F36501C-540A-4D22-BE89-58500E07D54F}" type="presParOf" srcId="{1AAC26C4-4C62-448E-974D-3EDFA4D1A2EE}" destId="{9A3A8F53-7897-40EE-AA83-5629E1AA0099}" srcOrd="0" destOrd="0" presId="urn:microsoft.com/office/officeart/2011/layout/ThemePictureAccent"/>
    <dgm:cxn modelId="{670192E5-1B90-443D-8930-B611C96EFF31}" type="presParOf" srcId="{4FD43429-E219-4B3E-9ACA-66E06620E113}" destId="{97B822BC-9B92-493D-9176-70FA0DEF9D45}" srcOrd="13" destOrd="0" presId="urn:microsoft.com/office/officeart/2011/layout/ThemePictureAccent"/>
    <dgm:cxn modelId="{4B34C19B-6A98-4A37-BD5A-E4C63525EE84}" type="presParOf" srcId="{97B822BC-9B92-493D-9176-70FA0DEF9D45}" destId="{14B7934D-48A6-4B20-96EF-24C0D2D9EB88}" srcOrd="0" destOrd="0" presId="urn:microsoft.com/office/officeart/2011/layout/ThemePictureAccent"/>
    <dgm:cxn modelId="{A768CCB3-CC80-47B5-966D-69F6028BC173}" type="presParOf" srcId="{4FD43429-E219-4B3E-9ACA-66E06620E113}" destId="{0A33C167-AE00-4A43-9389-D3F275D84749}" srcOrd="14" destOrd="0" presId="urn:microsoft.com/office/officeart/2011/layout/ThemePictureAccent"/>
    <dgm:cxn modelId="{30BB6EA5-7FE8-48D9-8B44-125CF8CE032E}" type="presParOf" srcId="{4FD43429-E219-4B3E-9ACA-66E06620E113}" destId="{B9C2CC22-5B92-4B1D-A8E6-57A86871B041}" srcOrd="15" destOrd="0" presId="urn:microsoft.com/office/officeart/2011/layout/ThemePictureAccent"/>
    <dgm:cxn modelId="{749BEEDA-AB00-4589-A032-63C80E2B8CB6}" type="presParOf" srcId="{B9C2CC22-5B92-4B1D-A8E6-57A86871B041}" destId="{8ED5F715-2A2E-4ED6-A82C-10D9FE05FD1E}" srcOrd="0" destOrd="0" presId="urn:microsoft.com/office/officeart/2011/layout/ThemePictureAccent"/>
    <dgm:cxn modelId="{F61E33F0-B02A-478F-8975-725E1851D084}" type="presParOf" srcId="{4FD43429-E219-4B3E-9ACA-66E06620E113}" destId="{952B3F92-E891-4A45-852E-821CFFA46BC3}" srcOrd="16" destOrd="0" presId="urn:microsoft.com/office/officeart/2011/layout/ThemePictureAccent"/>
    <dgm:cxn modelId="{DC600B77-2B8C-463E-849F-01EB93366211}" type="presParOf" srcId="{952B3F92-E891-4A45-852E-821CFFA46BC3}" destId="{5738D7C2-0283-4589-AD1A-AD2090717153}" srcOrd="0" destOrd="0" presId="urn:microsoft.com/office/officeart/2011/layout/ThemePictureAccent"/>
    <dgm:cxn modelId="{1C646D29-D481-4DA3-A82D-04D89AFD3229}" type="presParOf" srcId="{4FD43429-E219-4B3E-9ACA-66E06620E113}" destId="{F1345C03-692B-4FBB-A9B5-A6CA41E7FA9E}" srcOrd="17" destOrd="0" presId="urn:microsoft.com/office/officeart/2011/layout/ThemePictureAccent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9E6FC7E-4F7D-4ECB-9F63-D2F2EEA78E97}" type="doc">
      <dgm:prSet loTypeId="urn:microsoft.com/office/officeart/2011/layout/ThemePictureAccent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5CFE36E-4DE5-4EA3-A255-F9729BA9AD35}">
      <dgm:prSet phldrT="[Text]" custT="1"/>
      <dgm:spPr/>
      <dgm:t>
        <a:bodyPr/>
        <a:lstStyle/>
        <a:p>
          <a:r>
            <a:rPr lang="en-US" sz="1600" b="1" dirty="0"/>
            <a:t>Lodge</a:t>
          </a:r>
        </a:p>
      </dgm:t>
    </dgm:pt>
    <dgm:pt modelId="{0424751E-2B97-45F5-A962-8FDD5492A2FE}" type="parTrans" cxnId="{E799422D-1078-4897-90D2-091421F7E549}">
      <dgm:prSet/>
      <dgm:spPr/>
      <dgm:t>
        <a:bodyPr/>
        <a:lstStyle/>
        <a:p>
          <a:endParaRPr lang="en-US"/>
        </a:p>
      </dgm:t>
    </dgm:pt>
    <dgm:pt modelId="{0678D186-8439-43A5-8183-DFEE831CB091}" type="sibTrans" cxnId="{E799422D-1078-4897-90D2-091421F7E549}">
      <dgm:prSet/>
      <dgm:spPr/>
      <dgm:t>
        <a:bodyPr/>
        <a:lstStyle/>
        <a:p>
          <a:endParaRPr lang="en-US"/>
        </a:p>
      </dgm:t>
    </dgm:pt>
    <dgm:pt modelId="{11214D57-0DED-4C3A-ACD3-105A24C4C0DF}">
      <dgm:prSet phldrT="[Text]" custT="1"/>
      <dgm:spPr/>
      <dgm:t>
        <a:bodyPr/>
        <a:lstStyle/>
        <a:p>
          <a:r>
            <a:rPr lang="en-US" sz="1600" b="1" dirty="0"/>
            <a:t>Caretaker’s Residence</a:t>
          </a:r>
        </a:p>
      </dgm:t>
    </dgm:pt>
    <dgm:pt modelId="{79D97BF2-9905-4559-AE81-11F6F666D402}" type="parTrans" cxnId="{9C94CF3C-889F-4866-A86C-5576ABD29E4C}">
      <dgm:prSet/>
      <dgm:spPr/>
      <dgm:t>
        <a:bodyPr/>
        <a:lstStyle/>
        <a:p>
          <a:endParaRPr lang="en-US"/>
        </a:p>
      </dgm:t>
    </dgm:pt>
    <dgm:pt modelId="{53F15790-FB6C-4738-80E2-743F0B4C76D3}" type="sibTrans" cxnId="{9C94CF3C-889F-4866-A86C-5576ABD29E4C}">
      <dgm:prSet/>
      <dgm:spPr/>
      <dgm:t>
        <a:bodyPr/>
        <a:lstStyle/>
        <a:p>
          <a:endParaRPr lang="en-US"/>
        </a:p>
      </dgm:t>
    </dgm:pt>
    <dgm:pt modelId="{81665659-9604-4707-9C44-154381BB7045}">
      <dgm:prSet phldrT="[Text]" custT="1"/>
      <dgm:spPr/>
      <dgm:t>
        <a:bodyPr/>
        <a:lstStyle/>
        <a:p>
          <a:pPr algn="just"/>
          <a:r>
            <a:rPr lang="en-US" sz="1600" b="1" dirty="0">
              <a:solidFill>
                <a:schemeClr val="bg1"/>
              </a:solidFill>
            </a:rPr>
            <a:t>Store</a:t>
          </a:r>
        </a:p>
      </dgm:t>
    </dgm:pt>
    <dgm:pt modelId="{7D98DE92-140C-4F0F-B548-1EA2B8F755BB}" type="parTrans" cxnId="{A5AC0983-A880-41BD-B12E-A7F172DF8A0A}">
      <dgm:prSet/>
      <dgm:spPr/>
      <dgm:t>
        <a:bodyPr/>
        <a:lstStyle/>
        <a:p>
          <a:endParaRPr lang="en-US"/>
        </a:p>
      </dgm:t>
    </dgm:pt>
    <dgm:pt modelId="{F713A7E0-C237-4A18-8ADE-258D4FC09D2F}" type="sibTrans" cxnId="{A5AC0983-A880-41BD-B12E-A7F172DF8A0A}">
      <dgm:prSet/>
      <dgm:spPr/>
      <dgm:t>
        <a:bodyPr/>
        <a:lstStyle/>
        <a:p>
          <a:endParaRPr lang="en-US"/>
        </a:p>
      </dgm:t>
    </dgm:pt>
    <dgm:pt modelId="{797043B8-75EA-4818-A939-F7DC735350A9}">
      <dgm:prSet phldrT="[Text]" custT="1"/>
      <dgm:spPr/>
      <dgm:t>
        <a:bodyPr/>
        <a:lstStyle/>
        <a:p>
          <a:r>
            <a:rPr lang="en-US" sz="1600" b="1" dirty="0"/>
            <a:t>Chapel</a:t>
          </a:r>
        </a:p>
      </dgm:t>
    </dgm:pt>
    <dgm:pt modelId="{607F702E-7148-46E4-9B35-83A3FB4C06A7}" type="parTrans" cxnId="{79AB0DD0-F845-4A62-AE0E-40BEBDED2F3B}">
      <dgm:prSet/>
      <dgm:spPr/>
      <dgm:t>
        <a:bodyPr/>
        <a:lstStyle/>
        <a:p>
          <a:endParaRPr lang="en-US"/>
        </a:p>
      </dgm:t>
    </dgm:pt>
    <dgm:pt modelId="{998366B2-0656-487F-931E-7D52D24A5508}" type="sibTrans" cxnId="{79AB0DD0-F845-4A62-AE0E-40BEBDED2F3B}">
      <dgm:prSet/>
      <dgm:spPr/>
      <dgm:t>
        <a:bodyPr/>
        <a:lstStyle/>
        <a:p>
          <a:endParaRPr lang="en-US"/>
        </a:p>
      </dgm:t>
    </dgm:pt>
    <dgm:pt modelId="{D71A7718-7C09-439C-B893-315C1B457A82}">
      <dgm:prSet phldrT="[Text]" custT="1"/>
      <dgm:spPr/>
      <dgm:t>
        <a:bodyPr/>
        <a:lstStyle/>
        <a:p>
          <a:r>
            <a:rPr lang="en-US" sz="1600" b="1" dirty="0"/>
            <a:t>Dispensary</a:t>
          </a:r>
        </a:p>
      </dgm:t>
    </dgm:pt>
    <dgm:pt modelId="{3167DAF3-99C0-4063-9C91-F9AC2B728C1E}" type="parTrans" cxnId="{70FBD8F6-8AB3-4C29-84C2-F674F159A269}">
      <dgm:prSet/>
      <dgm:spPr/>
      <dgm:t>
        <a:bodyPr/>
        <a:lstStyle/>
        <a:p>
          <a:endParaRPr lang="en-US"/>
        </a:p>
      </dgm:t>
    </dgm:pt>
    <dgm:pt modelId="{76AEDE65-2A27-4A58-93BA-723D79DC038A}" type="sibTrans" cxnId="{70FBD8F6-8AB3-4C29-84C2-F674F159A269}">
      <dgm:prSet/>
      <dgm:spPr/>
      <dgm:t>
        <a:bodyPr/>
        <a:lstStyle/>
        <a:p>
          <a:endParaRPr lang="en-US"/>
        </a:p>
      </dgm:t>
    </dgm:pt>
    <dgm:pt modelId="{698C82F7-1582-409D-B89A-69610C196FD5}">
      <dgm:prSet phldrT="[Text]"/>
      <dgm:spPr>
        <a:solidFill>
          <a:schemeClr val="bg1"/>
        </a:solidFill>
      </dgm:spPr>
      <dgm:t>
        <a:bodyPr/>
        <a:lstStyle/>
        <a:p>
          <a:pPr algn="ctr"/>
          <a:endParaRPr lang="en-US" dirty="0"/>
        </a:p>
      </dgm:t>
    </dgm:pt>
    <dgm:pt modelId="{221F73C8-3E33-4C41-8462-A4C84C864B5C}" type="sibTrans" cxnId="{5C50D691-38DE-444E-99AB-E0EC42BB5F43}">
      <dgm:prSet/>
      <dgm:spPr/>
      <dgm:t>
        <a:bodyPr/>
        <a:lstStyle/>
        <a:p>
          <a:endParaRPr lang="en-US"/>
        </a:p>
      </dgm:t>
    </dgm:pt>
    <dgm:pt modelId="{A1FC6D52-26F5-49F0-B7FA-E28D5E590750}" type="parTrans" cxnId="{5C50D691-38DE-444E-99AB-E0EC42BB5F43}">
      <dgm:prSet/>
      <dgm:spPr/>
      <dgm:t>
        <a:bodyPr/>
        <a:lstStyle/>
        <a:p>
          <a:endParaRPr lang="en-US"/>
        </a:p>
      </dgm:t>
    </dgm:pt>
    <dgm:pt modelId="{979BD949-58E1-443E-9FF2-BC3762CB96E5}" type="pres">
      <dgm:prSet presAssocID="{59E6FC7E-4F7D-4ECB-9F63-D2F2EEA78E97}" presName="Name0" presStyleCnt="0">
        <dgm:presLayoutVars>
          <dgm:chMax val="6"/>
          <dgm:chPref val="6"/>
          <dgm:dir/>
        </dgm:presLayoutVars>
      </dgm:prSet>
      <dgm:spPr/>
      <dgm:t>
        <a:bodyPr/>
        <a:lstStyle/>
        <a:p>
          <a:endParaRPr lang="en-US"/>
        </a:p>
      </dgm:t>
    </dgm:pt>
    <dgm:pt modelId="{60D1305C-391C-41B4-A096-6FF297EF16B4}" type="pres">
      <dgm:prSet presAssocID="{698C82F7-1582-409D-B89A-69610C196FD5}" presName="Image1" presStyleCnt="0"/>
      <dgm:spPr/>
    </dgm:pt>
    <dgm:pt modelId="{220815E9-7704-4E5B-B443-F69B41A26D1C}" type="pres">
      <dgm:prSet presAssocID="{698C82F7-1582-409D-B89A-69610C196FD5}" presName="Image" presStyleLbl="alignImgPlace1" presStyleIdx="0" presStyleCnt="6" custLinFactNeighborX="35" custLinFactNeighborY="618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1000" b="-11000"/>
          </a:stretch>
        </a:blipFill>
      </dgm:spPr>
    </dgm:pt>
    <dgm:pt modelId="{F6C5D7AD-04DE-4C16-BEE7-CFB1F22AC0B9}" type="pres">
      <dgm:prSet presAssocID="{698C82F7-1582-409D-B89A-69610C196FD5}" presName="Accent1" presStyleCnt="0"/>
      <dgm:spPr/>
    </dgm:pt>
    <dgm:pt modelId="{5FB1AD68-92A9-463C-933A-A854A1556DF9}" type="pres">
      <dgm:prSet presAssocID="{698C82F7-1582-409D-B89A-69610C196FD5}" presName="Accent" presStyleLbl="parChTrans1D1" presStyleIdx="0" presStyleCnt="6"/>
      <dgm:spPr/>
    </dgm:pt>
    <dgm:pt modelId="{1793ACAA-6AA8-48AA-BC68-40936387C9C1}" type="pres">
      <dgm:prSet presAssocID="{698C82F7-1582-409D-B89A-69610C196FD5}" presName="Text1" presStyleLbl="alignImgPlace1" presStyleIdx="0" presStyleCnt="6" custScaleX="30279" custScaleY="53927" custLinFactY="-100000" custLinFactNeighborX="-33584" custLinFactNeighborY="-15067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CAF2A8B-E289-4B56-A130-3D0369160E32}" type="pres">
      <dgm:prSet presAssocID="{65CFE36E-4DE5-4EA3-A255-F9729BA9AD35}" presName="Image2" presStyleCnt="0"/>
      <dgm:spPr/>
    </dgm:pt>
    <dgm:pt modelId="{854EAA96-5257-462E-8217-56162283868A}" type="pres">
      <dgm:prSet presAssocID="{65CFE36E-4DE5-4EA3-A255-F9729BA9AD35}" presName="Image" presStyleLbl="alignImgPlace1" presStyleIdx="1" presStyleCnt="6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6000" r="-16000"/>
          </a:stretch>
        </a:blipFill>
      </dgm:spPr>
    </dgm:pt>
    <dgm:pt modelId="{C7934246-48C3-4D73-8E0B-67CFC2EB2337}" type="pres">
      <dgm:prSet presAssocID="{65CFE36E-4DE5-4EA3-A255-F9729BA9AD35}" presName="Accent2" presStyleCnt="0"/>
      <dgm:spPr/>
    </dgm:pt>
    <dgm:pt modelId="{58C6889D-02F8-46D9-894B-6D59C00106D9}" type="pres">
      <dgm:prSet presAssocID="{65CFE36E-4DE5-4EA3-A255-F9729BA9AD35}" presName="Accent" presStyleLbl="parChTrans1D1" presStyleIdx="1" presStyleCnt="6"/>
      <dgm:spPr/>
    </dgm:pt>
    <dgm:pt modelId="{633ED2D1-511C-41FF-9005-3AB9AF775C16}" type="pres">
      <dgm:prSet presAssocID="{65CFE36E-4DE5-4EA3-A255-F9729BA9AD35}" presName="Text2" presStyleLbl="alignImgPlace1" presStyleIdx="1" presStyleCnt="6" custScaleX="9047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B36EBB9-5351-44E0-9AB8-3A9C1A4C4054}" type="pres">
      <dgm:prSet presAssocID="{11214D57-0DED-4C3A-ACD3-105A24C4C0DF}" presName="Image3" presStyleCnt="0"/>
      <dgm:spPr/>
    </dgm:pt>
    <dgm:pt modelId="{79F51466-3AD3-456B-AB9C-46BCBA985DAE}" type="pres">
      <dgm:prSet presAssocID="{11214D57-0DED-4C3A-ACD3-105A24C4C0DF}" presName="Image" presStyleLbl="alignImgPlace1" presStyleIdx="2" presStyleCnt="6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1000" b="-11000"/>
          </a:stretch>
        </a:blipFill>
      </dgm:spPr>
    </dgm:pt>
    <dgm:pt modelId="{74FFB217-9D3B-4059-B210-1F54E5DC4772}" type="pres">
      <dgm:prSet presAssocID="{11214D57-0DED-4C3A-ACD3-105A24C4C0DF}" presName="Accent3" presStyleCnt="0"/>
      <dgm:spPr/>
    </dgm:pt>
    <dgm:pt modelId="{6321747E-98E3-4570-BE8F-02E65CF52647}" type="pres">
      <dgm:prSet presAssocID="{11214D57-0DED-4C3A-ACD3-105A24C4C0DF}" presName="Accent" presStyleLbl="parChTrans1D1" presStyleIdx="2" presStyleCnt="6"/>
      <dgm:spPr/>
    </dgm:pt>
    <dgm:pt modelId="{80751FFA-12F4-4417-A6ED-6B1FC926EE25}" type="pres">
      <dgm:prSet presAssocID="{11214D57-0DED-4C3A-ACD3-105A24C4C0DF}" presName="Text3" presStyleLbl="alignImgPlace1" presStyleIdx="2" presStyleCnt="6" custScaleX="10025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B4FAD7C-A45C-47CD-8FE4-9D081553F38A}" type="pres">
      <dgm:prSet presAssocID="{81665659-9604-4707-9C44-154381BB7045}" presName="Image4" presStyleCnt="0"/>
      <dgm:spPr/>
    </dgm:pt>
    <dgm:pt modelId="{9FDAC0B9-028B-457E-A824-75610B8786FC}" type="pres">
      <dgm:prSet presAssocID="{81665659-9604-4707-9C44-154381BB7045}" presName="Image" presStyleLbl="alignImgPlace1" presStyleIdx="3" presStyleCnt="6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6000" r="-16000"/>
          </a:stretch>
        </a:blipFill>
      </dgm:spPr>
    </dgm:pt>
    <dgm:pt modelId="{5F71F94A-9AB3-4A37-834E-9A51C1A77192}" type="pres">
      <dgm:prSet presAssocID="{81665659-9604-4707-9C44-154381BB7045}" presName="Accent4" presStyleCnt="0"/>
      <dgm:spPr/>
    </dgm:pt>
    <dgm:pt modelId="{674A53F0-C155-46FD-897D-D830333B6DCE}" type="pres">
      <dgm:prSet presAssocID="{81665659-9604-4707-9C44-154381BB7045}" presName="Accent" presStyleLbl="parChTrans1D1" presStyleIdx="3" presStyleCnt="6"/>
      <dgm:spPr/>
    </dgm:pt>
    <dgm:pt modelId="{584E3B0A-C8EC-4DC4-8F7A-1A571D1D8606}" type="pres">
      <dgm:prSet presAssocID="{81665659-9604-4707-9C44-154381BB7045}" presName="Text4" presStyleLbl="alignImgPlace1" presStyleIdx="3" presStyleCnt="6" custScaleX="79226" custLinFactNeighborX="-4576" custLinFactNeighborY="-3843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65BE52A-68C3-47CC-8436-B203CCA73CB0}" type="pres">
      <dgm:prSet presAssocID="{797043B8-75EA-4818-A939-F7DC735350A9}" presName="Image5" presStyleCnt="0"/>
      <dgm:spPr/>
    </dgm:pt>
    <dgm:pt modelId="{56E73426-D17D-4DDF-8F2A-F21FA8634A59}" type="pres">
      <dgm:prSet presAssocID="{797043B8-75EA-4818-A939-F7DC735350A9}" presName="Image" presStyleLbl="alignImgPlace1" presStyleIdx="4" presStyleCnt="6"/>
      <dgm:spPr>
        <a:blipFill>
          <a:blip xmlns:r="http://schemas.openxmlformats.org/officeDocument/2006/relationships" r:embed="rId5"/>
          <a:srcRect/>
          <a:stretch>
            <a:fillRect l="-15000" r="-15000"/>
          </a:stretch>
        </a:blipFill>
      </dgm:spPr>
    </dgm:pt>
    <dgm:pt modelId="{C34D4777-0C7F-41E5-92F8-6287D2268E38}" type="pres">
      <dgm:prSet presAssocID="{797043B8-75EA-4818-A939-F7DC735350A9}" presName="Accent5" presStyleCnt="0"/>
      <dgm:spPr/>
    </dgm:pt>
    <dgm:pt modelId="{FEF32FE0-C241-44B8-930C-9D3B5A8BA169}" type="pres">
      <dgm:prSet presAssocID="{797043B8-75EA-4818-A939-F7DC735350A9}" presName="Accent" presStyleLbl="parChTrans1D1" presStyleIdx="4" presStyleCnt="6"/>
      <dgm:spPr/>
    </dgm:pt>
    <dgm:pt modelId="{E85B00E8-B429-4819-A468-8BDCA3C05782}" type="pres">
      <dgm:prSet presAssocID="{797043B8-75EA-4818-A939-F7DC735350A9}" presName="Text5" presStyleLbl="alignImgPlace1" presStyleIdx="4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B6455A1-6FE3-474F-9931-8D651EB40A01}" type="pres">
      <dgm:prSet presAssocID="{D71A7718-7C09-439C-B893-315C1B457A82}" presName="Image6" presStyleCnt="0"/>
      <dgm:spPr/>
    </dgm:pt>
    <dgm:pt modelId="{1587B800-6307-4D68-B403-E525A4E20E06}" type="pres">
      <dgm:prSet presAssocID="{D71A7718-7C09-439C-B893-315C1B457A82}" presName="Image" presStyleLbl="alignImgPlace1" presStyleIdx="5" presStyleCnt="6"/>
      <dgm:spPr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8000" b="-18000"/>
          </a:stretch>
        </a:blipFill>
      </dgm:spPr>
    </dgm:pt>
    <dgm:pt modelId="{0CBDEDCC-E276-4B11-ADDB-F3CE0FE74687}" type="pres">
      <dgm:prSet presAssocID="{D71A7718-7C09-439C-B893-315C1B457A82}" presName="Accent6" presStyleCnt="0"/>
      <dgm:spPr/>
    </dgm:pt>
    <dgm:pt modelId="{0E7E4D8B-637A-49A6-84C4-F15399795677}" type="pres">
      <dgm:prSet presAssocID="{D71A7718-7C09-439C-B893-315C1B457A82}" presName="Accent" presStyleLbl="parChTrans1D1" presStyleIdx="5" presStyleCnt="6"/>
      <dgm:spPr/>
    </dgm:pt>
    <dgm:pt modelId="{CF11B122-B678-4E1E-ADD0-0CA9F6349DD1}" type="pres">
      <dgm:prSet presAssocID="{D71A7718-7C09-439C-B893-315C1B457A82}" presName="Text6" presStyleLbl="alignImgPlace1" presStyleIdx="5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FEA9643-6C3C-4DED-B70E-F0B4007606DD}" type="presOf" srcId="{81665659-9604-4707-9C44-154381BB7045}" destId="{584E3B0A-C8EC-4DC4-8F7A-1A571D1D8606}" srcOrd="0" destOrd="0" presId="urn:microsoft.com/office/officeart/2011/layout/ThemePictureAccent"/>
    <dgm:cxn modelId="{5C50D691-38DE-444E-99AB-E0EC42BB5F43}" srcId="{59E6FC7E-4F7D-4ECB-9F63-D2F2EEA78E97}" destId="{698C82F7-1582-409D-B89A-69610C196FD5}" srcOrd="0" destOrd="0" parTransId="{A1FC6D52-26F5-49F0-B7FA-E28D5E590750}" sibTransId="{221F73C8-3E33-4C41-8462-A4C84C864B5C}"/>
    <dgm:cxn modelId="{226A2E0D-F668-4AEE-BA19-BE980B4F8E84}" type="presOf" srcId="{698C82F7-1582-409D-B89A-69610C196FD5}" destId="{1793ACAA-6AA8-48AA-BC68-40936387C9C1}" srcOrd="0" destOrd="0" presId="urn:microsoft.com/office/officeart/2011/layout/ThemePictureAccent"/>
    <dgm:cxn modelId="{A5AC0983-A880-41BD-B12E-A7F172DF8A0A}" srcId="{59E6FC7E-4F7D-4ECB-9F63-D2F2EEA78E97}" destId="{81665659-9604-4707-9C44-154381BB7045}" srcOrd="3" destOrd="0" parTransId="{7D98DE92-140C-4F0F-B548-1EA2B8F755BB}" sibTransId="{F713A7E0-C237-4A18-8ADE-258D4FC09D2F}"/>
    <dgm:cxn modelId="{70FBD8F6-8AB3-4C29-84C2-F674F159A269}" srcId="{59E6FC7E-4F7D-4ECB-9F63-D2F2EEA78E97}" destId="{D71A7718-7C09-439C-B893-315C1B457A82}" srcOrd="5" destOrd="0" parTransId="{3167DAF3-99C0-4063-9C91-F9AC2B728C1E}" sibTransId="{76AEDE65-2A27-4A58-93BA-723D79DC038A}"/>
    <dgm:cxn modelId="{C62972D8-A76A-4737-8EA7-D719A18808E6}" type="presOf" srcId="{D71A7718-7C09-439C-B893-315C1B457A82}" destId="{CF11B122-B678-4E1E-ADD0-0CA9F6349DD1}" srcOrd="0" destOrd="0" presId="urn:microsoft.com/office/officeart/2011/layout/ThemePictureAccent"/>
    <dgm:cxn modelId="{5225C19F-2699-412B-8E44-1A9354FFAAD5}" type="presOf" srcId="{11214D57-0DED-4C3A-ACD3-105A24C4C0DF}" destId="{80751FFA-12F4-4417-A6ED-6B1FC926EE25}" srcOrd="0" destOrd="0" presId="urn:microsoft.com/office/officeart/2011/layout/ThemePictureAccent"/>
    <dgm:cxn modelId="{003B4FA8-5C04-4377-B28C-6AD8BD7A773A}" type="presOf" srcId="{65CFE36E-4DE5-4EA3-A255-F9729BA9AD35}" destId="{633ED2D1-511C-41FF-9005-3AB9AF775C16}" srcOrd="0" destOrd="0" presId="urn:microsoft.com/office/officeart/2011/layout/ThemePictureAccent"/>
    <dgm:cxn modelId="{E799422D-1078-4897-90D2-091421F7E549}" srcId="{59E6FC7E-4F7D-4ECB-9F63-D2F2EEA78E97}" destId="{65CFE36E-4DE5-4EA3-A255-F9729BA9AD35}" srcOrd="1" destOrd="0" parTransId="{0424751E-2B97-45F5-A962-8FDD5492A2FE}" sibTransId="{0678D186-8439-43A5-8183-DFEE831CB091}"/>
    <dgm:cxn modelId="{F04C12B9-E726-47E8-AC41-D685AA5FA5B2}" type="presOf" srcId="{59E6FC7E-4F7D-4ECB-9F63-D2F2EEA78E97}" destId="{979BD949-58E1-443E-9FF2-BC3762CB96E5}" srcOrd="0" destOrd="0" presId="urn:microsoft.com/office/officeart/2011/layout/ThemePictureAccent"/>
    <dgm:cxn modelId="{F4FFA653-FF6D-4C23-BC31-BBB323053990}" type="presOf" srcId="{797043B8-75EA-4818-A939-F7DC735350A9}" destId="{E85B00E8-B429-4819-A468-8BDCA3C05782}" srcOrd="0" destOrd="0" presId="urn:microsoft.com/office/officeart/2011/layout/ThemePictureAccent"/>
    <dgm:cxn modelId="{79AB0DD0-F845-4A62-AE0E-40BEBDED2F3B}" srcId="{59E6FC7E-4F7D-4ECB-9F63-D2F2EEA78E97}" destId="{797043B8-75EA-4818-A939-F7DC735350A9}" srcOrd="4" destOrd="0" parTransId="{607F702E-7148-46E4-9B35-83A3FB4C06A7}" sibTransId="{998366B2-0656-487F-931E-7D52D24A5508}"/>
    <dgm:cxn modelId="{9C94CF3C-889F-4866-A86C-5576ABD29E4C}" srcId="{59E6FC7E-4F7D-4ECB-9F63-D2F2EEA78E97}" destId="{11214D57-0DED-4C3A-ACD3-105A24C4C0DF}" srcOrd="2" destOrd="0" parTransId="{79D97BF2-9905-4559-AE81-11F6F666D402}" sibTransId="{53F15790-FB6C-4738-80E2-743F0B4C76D3}"/>
    <dgm:cxn modelId="{83B26A69-9D62-4163-BB20-4CC45A1107B9}" type="presParOf" srcId="{979BD949-58E1-443E-9FF2-BC3762CB96E5}" destId="{60D1305C-391C-41B4-A096-6FF297EF16B4}" srcOrd="0" destOrd="0" presId="urn:microsoft.com/office/officeart/2011/layout/ThemePictureAccent"/>
    <dgm:cxn modelId="{7A0C7446-2191-4007-893D-A42830C14FC5}" type="presParOf" srcId="{60D1305C-391C-41B4-A096-6FF297EF16B4}" destId="{220815E9-7704-4E5B-B443-F69B41A26D1C}" srcOrd="0" destOrd="0" presId="urn:microsoft.com/office/officeart/2011/layout/ThemePictureAccent"/>
    <dgm:cxn modelId="{946DDC7D-3244-410A-9D9E-F5E9995A64D4}" type="presParOf" srcId="{979BD949-58E1-443E-9FF2-BC3762CB96E5}" destId="{F6C5D7AD-04DE-4C16-BEE7-CFB1F22AC0B9}" srcOrd="1" destOrd="0" presId="urn:microsoft.com/office/officeart/2011/layout/ThemePictureAccent"/>
    <dgm:cxn modelId="{E1B2D336-3433-41CD-B0A2-7396637EF3DD}" type="presParOf" srcId="{F6C5D7AD-04DE-4C16-BEE7-CFB1F22AC0B9}" destId="{5FB1AD68-92A9-463C-933A-A854A1556DF9}" srcOrd="0" destOrd="0" presId="urn:microsoft.com/office/officeart/2011/layout/ThemePictureAccent"/>
    <dgm:cxn modelId="{F990A607-F82B-4114-A53D-179569FF6131}" type="presParOf" srcId="{979BD949-58E1-443E-9FF2-BC3762CB96E5}" destId="{1793ACAA-6AA8-48AA-BC68-40936387C9C1}" srcOrd="2" destOrd="0" presId="urn:microsoft.com/office/officeart/2011/layout/ThemePictureAccent"/>
    <dgm:cxn modelId="{C2242007-424B-448E-99EF-AB0DC41A5ACA}" type="presParOf" srcId="{979BD949-58E1-443E-9FF2-BC3762CB96E5}" destId="{8CAF2A8B-E289-4B56-A130-3D0369160E32}" srcOrd="3" destOrd="0" presId="urn:microsoft.com/office/officeart/2011/layout/ThemePictureAccent"/>
    <dgm:cxn modelId="{35AAAFFE-5CB7-49F3-9C8A-7836F4872205}" type="presParOf" srcId="{8CAF2A8B-E289-4B56-A130-3D0369160E32}" destId="{854EAA96-5257-462E-8217-56162283868A}" srcOrd="0" destOrd="0" presId="urn:microsoft.com/office/officeart/2011/layout/ThemePictureAccent"/>
    <dgm:cxn modelId="{042A1FC2-3796-48A5-86BB-A4A2E58E2321}" type="presParOf" srcId="{979BD949-58E1-443E-9FF2-BC3762CB96E5}" destId="{C7934246-48C3-4D73-8E0B-67CFC2EB2337}" srcOrd="4" destOrd="0" presId="urn:microsoft.com/office/officeart/2011/layout/ThemePictureAccent"/>
    <dgm:cxn modelId="{E42BB913-5A34-419E-90E9-92C83C952120}" type="presParOf" srcId="{C7934246-48C3-4D73-8E0B-67CFC2EB2337}" destId="{58C6889D-02F8-46D9-894B-6D59C00106D9}" srcOrd="0" destOrd="0" presId="urn:microsoft.com/office/officeart/2011/layout/ThemePictureAccent"/>
    <dgm:cxn modelId="{1F12E9F1-133D-49F9-A883-6CEB7CCD6B44}" type="presParOf" srcId="{979BD949-58E1-443E-9FF2-BC3762CB96E5}" destId="{633ED2D1-511C-41FF-9005-3AB9AF775C16}" srcOrd="5" destOrd="0" presId="urn:microsoft.com/office/officeart/2011/layout/ThemePictureAccent"/>
    <dgm:cxn modelId="{7BD84B85-E664-405B-8F53-AB5E6525EA72}" type="presParOf" srcId="{979BD949-58E1-443E-9FF2-BC3762CB96E5}" destId="{5B36EBB9-5351-44E0-9AB8-3A9C1A4C4054}" srcOrd="6" destOrd="0" presId="urn:microsoft.com/office/officeart/2011/layout/ThemePictureAccent"/>
    <dgm:cxn modelId="{6C8F6C4A-C21F-4F73-A31B-6997D0D61F23}" type="presParOf" srcId="{5B36EBB9-5351-44E0-9AB8-3A9C1A4C4054}" destId="{79F51466-3AD3-456B-AB9C-46BCBA985DAE}" srcOrd="0" destOrd="0" presId="urn:microsoft.com/office/officeart/2011/layout/ThemePictureAccent"/>
    <dgm:cxn modelId="{879581B3-1B0A-4E97-A86E-1B3B886C17E5}" type="presParOf" srcId="{979BD949-58E1-443E-9FF2-BC3762CB96E5}" destId="{74FFB217-9D3B-4059-B210-1F54E5DC4772}" srcOrd="7" destOrd="0" presId="urn:microsoft.com/office/officeart/2011/layout/ThemePictureAccent"/>
    <dgm:cxn modelId="{3E6AFA26-8B7A-4318-B324-476591919D77}" type="presParOf" srcId="{74FFB217-9D3B-4059-B210-1F54E5DC4772}" destId="{6321747E-98E3-4570-BE8F-02E65CF52647}" srcOrd="0" destOrd="0" presId="urn:microsoft.com/office/officeart/2011/layout/ThemePictureAccent"/>
    <dgm:cxn modelId="{B5FAE0C0-C0DA-4CB7-844C-487F5810B305}" type="presParOf" srcId="{979BD949-58E1-443E-9FF2-BC3762CB96E5}" destId="{80751FFA-12F4-4417-A6ED-6B1FC926EE25}" srcOrd="8" destOrd="0" presId="urn:microsoft.com/office/officeart/2011/layout/ThemePictureAccent"/>
    <dgm:cxn modelId="{AF4741B3-AA3A-4E20-8A2C-619F39F76C9D}" type="presParOf" srcId="{979BD949-58E1-443E-9FF2-BC3762CB96E5}" destId="{BB4FAD7C-A45C-47CD-8FE4-9D081553F38A}" srcOrd="9" destOrd="0" presId="urn:microsoft.com/office/officeart/2011/layout/ThemePictureAccent"/>
    <dgm:cxn modelId="{14918E52-1BC0-4D12-A7E7-054FDCFD27DA}" type="presParOf" srcId="{BB4FAD7C-A45C-47CD-8FE4-9D081553F38A}" destId="{9FDAC0B9-028B-457E-A824-75610B8786FC}" srcOrd="0" destOrd="0" presId="urn:microsoft.com/office/officeart/2011/layout/ThemePictureAccent"/>
    <dgm:cxn modelId="{025A5571-DB74-4352-A3FC-8964AE71D094}" type="presParOf" srcId="{979BD949-58E1-443E-9FF2-BC3762CB96E5}" destId="{5F71F94A-9AB3-4A37-834E-9A51C1A77192}" srcOrd="10" destOrd="0" presId="urn:microsoft.com/office/officeart/2011/layout/ThemePictureAccent"/>
    <dgm:cxn modelId="{EC1EAAFF-D1E6-4F9A-B6CE-FFFF85FA85F1}" type="presParOf" srcId="{5F71F94A-9AB3-4A37-834E-9A51C1A77192}" destId="{674A53F0-C155-46FD-897D-D830333B6DCE}" srcOrd="0" destOrd="0" presId="urn:microsoft.com/office/officeart/2011/layout/ThemePictureAccent"/>
    <dgm:cxn modelId="{7FC880BF-6767-453E-94F9-C72ABBFA69F3}" type="presParOf" srcId="{979BD949-58E1-443E-9FF2-BC3762CB96E5}" destId="{584E3B0A-C8EC-4DC4-8F7A-1A571D1D8606}" srcOrd="11" destOrd="0" presId="urn:microsoft.com/office/officeart/2011/layout/ThemePictureAccent"/>
    <dgm:cxn modelId="{3B2863DB-3ADD-4784-916A-4C5D5EB11322}" type="presParOf" srcId="{979BD949-58E1-443E-9FF2-BC3762CB96E5}" destId="{E65BE52A-68C3-47CC-8436-B203CCA73CB0}" srcOrd="12" destOrd="0" presId="urn:microsoft.com/office/officeart/2011/layout/ThemePictureAccent"/>
    <dgm:cxn modelId="{03DB092F-FB45-4276-A797-DF5BCB3A10E7}" type="presParOf" srcId="{E65BE52A-68C3-47CC-8436-B203CCA73CB0}" destId="{56E73426-D17D-4DDF-8F2A-F21FA8634A59}" srcOrd="0" destOrd="0" presId="urn:microsoft.com/office/officeart/2011/layout/ThemePictureAccent"/>
    <dgm:cxn modelId="{BB789193-EBFF-460C-AF28-A878E9E6818A}" type="presParOf" srcId="{979BD949-58E1-443E-9FF2-BC3762CB96E5}" destId="{C34D4777-0C7F-41E5-92F8-6287D2268E38}" srcOrd="13" destOrd="0" presId="urn:microsoft.com/office/officeart/2011/layout/ThemePictureAccent"/>
    <dgm:cxn modelId="{D22EFAAD-94A8-4315-9AE8-E3A0EF201E45}" type="presParOf" srcId="{C34D4777-0C7F-41E5-92F8-6287D2268E38}" destId="{FEF32FE0-C241-44B8-930C-9D3B5A8BA169}" srcOrd="0" destOrd="0" presId="urn:microsoft.com/office/officeart/2011/layout/ThemePictureAccent"/>
    <dgm:cxn modelId="{B5EE2AE1-A34F-4913-9302-63927D0DB16C}" type="presParOf" srcId="{979BD949-58E1-443E-9FF2-BC3762CB96E5}" destId="{E85B00E8-B429-4819-A468-8BDCA3C05782}" srcOrd="14" destOrd="0" presId="urn:microsoft.com/office/officeart/2011/layout/ThemePictureAccent"/>
    <dgm:cxn modelId="{D6DCF835-CCFB-4D94-82CA-51C921A80897}" type="presParOf" srcId="{979BD949-58E1-443E-9FF2-BC3762CB96E5}" destId="{EB6455A1-6FE3-474F-9931-8D651EB40A01}" srcOrd="15" destOrd="0" presId="urn:microsoft.com/office/officeart/2011/layout/ThemePictureAccent"/>
    <dgm:cxn modelId="{86587610-EE9B-4C7C-9B83-0617E198FC79}" type="presParOf" srcId="{EB6455A1-6FE3-474F-9931-8D651EB40A01}" destId="{1587B800-6307-4D68-B403-E525A4E20E06}" srcOrd="0" destOrd="0" presId="urn:microsoft.com/office/officeart/2011/layout/ThemePictureAccent"/>
    <dgm:cxn modelId="{81EA1446-04C1-4CC0-A94F-E113411F8736}" type="presParOf" srcId="{979BD949-58E1-443E-9FF2-BC3762CB96E5}" destId="{0CBDEDCC-E276-4B11-ADDB-F3CE0FE74687}" srcOrd="16" destOrd="0" presId="urn:microsoft.com/office/officeart/2011/layout/ThemePictureAccent"/>
    <dgm:cxn modelId="{EC398B9C-0132-4E83-BDE4-0901CCCA8049}" type="presParOf" srcId="{0CBDEDCC-E276-4B11-ADDB-F3CE0FE74687}" destId="{0E7E4D8B-637A-49A6-84C4-F15399795677}" srcOrd="0" destOrd="0" presId="urn:microsoft.com/office/officeart/2011/layout/ThemePictureAccent"/>
    <dgm:cxn modelId="{539C2BE7-E3DE-4F94-B7D7-30C584CE7FD2}" type="presParOf" srcId="{979BD949-58E1-443E-9FF2-BC3762CB96E5}" destId="{CF11B122-B678-4E1E-ADD0-0CA9F6349DD1}" srcOrd="17" destOrd="0" presId="urn:microsoft.com/office/officeart/2011/layout/ThemePictureAccen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EB0007B-D000-4845-9CBE-BE05765E1A5C}">
      <dsp:nvSpPr>
        <dsp:cNvPr id="0" name=""/>
        <dsp:cNvSpPr/>
      </dsp:nvSpPr>
      <dsp:spPr>
        <a:xfrm>
          <a:off x="2196861" y="1933109"/>
          <a:ext cx="4473904" cy="2759693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1000" b="-11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8690904-2C7A-4081-84CB-7A1F47279218}">
      <dsp:nvSpPr>
        <dsp:cNvPr id="0" name=""/>
        <dsp:cNvSpPr/>
      </dsp:nvSpPr>
      <dsp:spPr>
        <a:xfrm>
          <a:off x="2416029" y="2141575"/>
          <a:ext cx="4042713" cy="2326216"/>
        </a:xfrm>
        <a:prstGeom prst="rect">
          <a:avLst/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A901A5F-CB00-48D2-8E99-042D2B5D7BBA}">
      <dsp:nvSpPr>
        <dsp:cNvPr id="0" name=""/>
        <dsp:cNvSpPr/>
      </dsp:nvSpPr>
      <dsp:spPr>
        <a:xfrm>
          <a:off x="2416029" y="3768933"/>
          <a:ext cx="4042713" cy="703490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17780" rIns="53340" bIns="0" numCol="1" spcCol="1270" anchor="b" anchorCtr="0">
          <a:noAutofit/>
        </a:bodyPr>
        <a:lstStyle/>
        <a:p>
          <a:pPr lvl="0" algn="ctr" defTabSz="12446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endParaRPr lang="en-US" sz="2800" kern="1200" dirty="0">
            <a:solidFill>
              <a:srgbClr val="002060"/>
            </a:solidFill>
          </a:endParaRPr>
        </a:p>
      </dsp:txBody>
      <dsp:txXfrm>
        <a:off x="2416029" y="3768933"/>
        <a:ext cx="4042713" cy="703490"/>
      </dsp:txXfrm>
    </dsp:sp>
    <dsp:sp modelId="{15535AE8-06A1-43BF-B6AB-56D3FD957930}">
      <dsp:nvSpPr>
        <dsp:cNvPr id="0" name=""/>
        <dsp:cNvSpPr/>
      </dsp:nvSpPr>
      <dsp:spPr>
        <a:xfrm>
          <a:off x="4933295" y="0"/>
          <a:ext cx="1750968" cy="1786190"/>
        </a:xfrm>
        <a:prstGeom prst="rect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8000" r="-18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3E0A337-1336-4494-BC93-655E7B47C25B}">
      <dsp:nvSpPr>
        <dsp:cNvPr id="0" name=""/>
        <dsp:cNvSpPr/>
      </dsp:nvSpPr>
      <dsp:spPr>
        <a:xfrm>
          <a:off x="5041292" y="108534"/>
          <a:ext cx="1534182" cy="1569120"/>
        </a:xfrm>
        <a:prstGeom prst="rect">
          <a:avLst/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69D452C-DB22-43F3-95FF-37531FD9D562}">
      <dsp:nvSpPr>
        <dsp:cNvPr id="0" name=""/>
        <dsp:cNvSpPr/>
      </dsp:nvSpPr>
      <dsp:spPr>
        <a:xfrm>
          <a:off x="5039704" y="1208441"/>
          <a:ext cx="1534182" cy="469214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20320" rIns="60960" bIns="0" numCol="1" spcCol="1270" anchor="b" anchorCtr="0">
          <a:noAutofit/>
        </a:bodyPr>
        <a:lstStyle/>
        <a:p>
          <a:pPr lvl="0" algn="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3200" kern="1200" dirty="0"/>
        </a:p>
      </dsp:txBody>
      <dsp:txXfrm>
        <a:off x="5039704" y="1208441"/>
        <a:ext cx="1534182" cy="469214"/>
      </dsp:txXfrm>
    </dsp:sp>
    <dsp:sp modelId="{BAC57A98-066B-4D89-9846-6E7796D90A1B}">
      <dsp:nvSpPr>
        <dsp:cNvPr id="0" name=""/>
        <dsp:cNvSpPr/>
      </dsp:nvSpPr>
      <dsp:spPr>
        <a:xfrm>
          <a:off x="6818466" y="3001911"/>
          <a:ext cx="2129749" cy="1316314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1000" b="-11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DB0B9E4-6F7B-44A8-9ECC-43BD25870815}">
      <dsp:nvSpPr>
        <dsp:cNvPr id="0" name=""/>
        <dsp:cNvSpPr/>
      </dsp:nvSpPr>
      <dsp:spPr>
        <a:xfrm>
          <a:off x="6927256" y="3111107"/>
          <a:ext cx="1912963" cy="1099906"/>
        </a:xfrm>
        <a:prstGeom prst="rect">
          <a:avLst/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228480F-7012-48B8-80EB-AA2168B3992A}">
      <dsp:nvSpPr>
        <dsp:cNvPr id="0" name=""/>
        <dsp:cNvSpPr/>
      </dsp:nvSpPr>
      <dsp:spPr>
        <a:xfrm>
          <a:off x="6908394" y="3760116"/>
          <a:ext cx="1912963" cy="433905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5245" tIns="18415" rIns="55245" bIns="0" numCol="1" spcCol="1270" anchor="b" anchorCtr="0">
          <a:noAutofit/>
        </a:bodyPr>
        <a:lstStyle/>
        <a:p>
          <a:pPr lvl="0" algn="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900" kern="1200" dirty="0"/>
        </a:p>
      </dsp:txBody>
      <dsp:txXfrm>
        <a:off x="6908394" y="3760116"/>
        <a:ext cx="1912963" cy="433905"/>
      </dsp:txXfrm>
    </dsp:sp>
    <dsp:sp modelId="{1F2ACC02-B7FA-412D-B4BF-BB4A462AEA51}">
      <dsp:nvSpPr>
        <dsp:cNvPr id="0" name=""/>
        <dsp:cNvSpPr/>
      </dsp:nvSpPr>
      <dsp:spPr>
        <a:xfrm rot="5400000">
          <a:off x="1007313" y="3567085"/>
          <a:ext cx="1045022" cy="1061522"/>
        </a:xfrm>
        <a:prstGeom prst="rect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8000" r="-18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B4E0B8D-ACB3-43C4-92D7-3F3898B22249}">
      <dsp:nvSpPr>
        <dsp:cNvPr id="0" name=""/>
        <dsp:cNvSpPr/>
      </dsp:nvSpPr>
      <dsp:spPr>
        <a:xfrm>
          <a:off x="1115310" y="3678929"/>
          <a:ext cx="829824" cy="847761"/>
        </a:xfrm>
        <a:prstGeom prst="rect">
          <a:avLst/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BD9E7CE-DF5A-4D55-A4F8-35ECBEE65360}">
      <dsp:nvSpPr>
        <dsp:cNvPr id="0" name=""/>
        <dsp:cNvSpPr/>
      </dsp:nvSpPr>
      <dsp:spPr>
        <a:xfrm>
          <a:off x="1115310" y="4058139"/>
          <a:ext cx="829824" cy="469214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20320" rIns="60960" bIns="0" numCol="1" spcCol="1270" anchor="b" anchorCtr="0">
          <a:noAutofit/>
        </a:bodyPr>
        <a:lstStyle/>
        <a:p>
          <a:pPr lvl="0" algn="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3200" kern="1200" dirty="0"/>
        </a:p>
      </dsp:txBody>
      <dsp:txXfrm>
        <a:off x="1115310" y="4058139"/>
        <a:ext cx="829824" cy="469214"/>
      </dsp:txXfrm>
    </dsp:sp>
    <dsp:sp modelId="{9A3A8F53-7897-40EE-AA83-5629E1AA0099}">
      <dsp:nvSpPr>
        <dsp:cNvPr id="0" name=""/>
        <dsp:cNvSpPr/>
      </dsp:nvSpPr>
      <dsp:spPr>
        <a:xfrm>
          <a:off x="5999759" y="4831779"/>
          <a:ext cx="1840701" cy="178619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9000" b="-19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4B7934D-48A6-4B20-96EF-24C0D2D9EB88}">
      <dsp:nvSpPr>
        <dsp:cNvPr id="0" name=""/>
        <dsp:cNvSpPr/>
      </dsp:nvSpPr>
      <dsp:spPr>
        <a:xfrm>
          <a:off x="6105373" y="4941638"/>
          <a:ext cx="1623914" cy="1569120"/>
        </a:xfrm>
        <a:prstGeom prst="rect">
          <a:avLst/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A33C167-AE00-4A43-9389-D3F275D84749}">
      <dsp:nvSpPr>
        <dsp:cNvPr id="0" name=""/>
        <dsp:cNvSpPr/>
      </dsp:nvSpPr>
      <dsp:spPr>
        <a:xfrm>
          <a:off x="6105373" y="6041544"/>
          <a:ext cx="1623914" cy="469214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20320" rIns="60960" bIns="0" numCol="1" spcCol="1270" anchor="b" anchorCtr="0">
          <a:noAutofit/>
        </a:bodyPr>
        <a:lstStyle/>
        <a:p>
          <a:pPr lvl="0" algn="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3200" kern="1200" dirty="0"/>
        </a:p>
      </dsp:txBody>
      <dsp:txXfrm>
        <a:off x="6105373" y="6041544"/>
        <a:ext cx="1623914" cy="469214"/>
      </dsp:txXfrm>
    </dsp:sp>
    <dsp:sp modelId="{8ED5F715-2A2E-4ED6-A82C-10D9FE05FD1E}">
      <dsp:nvSpPr>
        <dsp:cNvPr id="0" name=""/>
        <dsp:cNvSpPr/>
      </dsp:nvSpPr>
      <dsp:spPr>
        <a:xfrm>
          <a:off x="2206390" y="4831779"/>
          <a:ext cx="1874847" cy="1061522"/>
        </a:xfrm>
        <a:prstGeom prst="rect">
          <a:avLst/>
        </a:prstGeom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6000" b="-16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738D7C2-0283-4589-AD1A-AD2090717153}">
      <dsp:nvSpPr>
        <dsp:cNvPr id="0" name=""/>
        <dsp:cNvSpPr/>
      </dsp:nvSpPr>
      <dsp:spPr>
        <a:xfrm>
          <a:off x="2315974" y="4941638"/>
          <a:ext cx="1660442" cy="847761"/>
        </a:xfrm>
        <a:prstGeom prst="rect">
          <a:avLst/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1345C03-692B-4FBB-A9B5-A6CA41E7FA9E}">
      <dsp:nvSpPr>
        <dsp:cNvPr id="0" name=""/>
        <dsp:cNvSpPr/>
      </dsp:nvSpPr>
      <dsp:spPr>
        <a:xfrm>
          <a:off x="2315974" y="5320186"/>
          <a:ext cx="1660442" cy="469214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20320" rIns="60960" bIns="0" numCol="1" spcCol="1270" anchor="b" anchorCtr="0">
          <a:noAutofit/>
        </a:bodyPr>
        <a:lstStyle/>
        <a:p>
          <a:pPr lvl="0" algn="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3200" kern="1200" dirty="0"/>
        </a:p>
      </dsp:txBody>
      <dsp:txXfrm>
        <a:off x="2315974" y="5320186"/>
        <a:ext cx="1660442" cy="46921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20815E9-7704-4E5B-B443-F69B41A26D1C}">
      <dsp:nvSpPr>
        <dsp:cNvPr id="0" name=""/>
        <dsp:cNvSpPr/>
      </dsp:nvSpPr>
      <dsp:spPr>
        <a:xfrm>
          <a:off x="2754837" y="1936691"/>
          <a:ext cx="4442996" cy="2740628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1000" b="-11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FB1AD68-92A9-463C-933A-A854A1556DF9}">
      <dsp:nvSpPr>
        <dsp:cNvPr id="0" name=""/>
        <dsp:cNvSpPr/>
      </dsp:nvSpPr>
      <dsp:spPr>
        <a:xfrm>
          <a:off x="2970937" y="2126780"/>
          <a:ext cx="4014784" cy="2310145"/>
        </a:xfrm>
        <a:prstGeom prst="rect">
          <a:avLst/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793ACAA-6AA8-48AA-BC68-40936387C9C1}">
      <dsp:nvSpPr>
        <dsp:cNvPr id="0" name=""/>
        <dsp:cNvSpPr/>
      </dsp:nvSpPr>
      <dsp:spPr>
        <a:xfrm>
          <a:off x="3022186" y="2152524"/>
          <a:ext cx="1215636" cy="376750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3815" tIns="14605" rIns="43815" bIns="0" numCol="1" spcCol="1270" anchor="b" anchorCtr="0">
          <a:noAutofit/>
        </a:bodyPr>
        <a:lstStyle/>
        <a:p>
          <a:pPr lvl="0" algn="ctr" defTabSz="102235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endParaRPr lang="en-US" sz="2300" kern="1200" dirty="0"/>
        </a:p>
      </dsp:txBody>
      <dsp:txXfrm>
        <a:off x="3022186" y="2152524"/>
        <a:ext cx="1215636" cy="376750"/>
      </dsp:txXfrm>
    </dsp:sp>
    <dsp:sp modelId="{854EAA96-5257-462E-8217-56162283868A}">
      <dsp:nvSpPr>
        <dsp:cNvPr id="0" name=""/>
        <dsp:cNvSpPr/>
      </dsp:nvSpPr>
      <dsp:spPr>
        <a:xfrm>
          <a:off x="5470813" y="0"/>
          <a:ext cx="1738872" cy="1773850"/>
        </a:xfrm>
        <a:prstGeom prst="rect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6000" r="-16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8C6889D-02F8-46D9-894B-6D59C00106D9}">
      <dsp:nvSpPr>
        <dsp:cNvPr id="0" name=""/>
        <dsp:cNvSpPr/>
      </dsp:nvSpPr>
      <dsp:spPr>
        <a:xfrm>
          <a:off x="5578063" y="107784"/>
          <a:ext cx="1523583" cy="1558280"/>
        </a:xfrm>
        <a:prstGeom prst="rect">
          <a:avLst/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33ED2D1-511C-41FF-9005-3AB9AF775C16}">
      <dsp:nvSpPr>
        <dsp:cNvPr id="0" name=""/>
        <dsp:cNvSpPr/>
      </dsp:nvSpPr>
      <dsp:spPr>
        <a:xfrm>
          <a:off x="5649039" y="1200092"/>
          <a:ext cx="1378477" cy="465972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10160" rIns="30480" bIns="0" numCol="1" spcCol="1270" anchor="b" anchorCtr="0">
          <a:noAutofit/>
        </a:bodyPr>
        <a:lstStyle/>
        <a:p>
          <a:pPr lvl="0" algn="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/>
            <a:t>Lodge</a:t>
          </a:r>
        </a:p>
      </dsp:txBody>
      <dsp:txXfrm>
        <a:off x="5649039" y="1200092"/>
        <a:ext cx="1378477" cy="465972"/>
      </dsp:txXfrm>
    </dsp:sp>
    <dsp:sp modelId="{79F51466-3AD3-456B-AB9C-46BCBA985DAE}">
      <dsp:nvSpPr>
        <dsp:cNvPr id="0" name=""/>
        <dsp:cNvSpPr/>
      </dsp:nvSpPr>
      <dsp:spPr>
        <a:xfrm>
          <a:off x="7342959" y="2981172"/>
          <a:ext cx="2115036" cy="1307220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1000" b="-11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321747E-98E3-4570-BE8F-02E65CF52647}">
      <dsp:nvSpPr>
        <dsp:cNvPr id="0" name=""/>
        <dsp:cNvSpPr/>
      </dsp:nvSpPr>
      <dsp:spPr>
        <a:xfrm>
          <a:off x="7450998" y="3089614"/>
          <a:ext cx="1899747" cy="1092307"/>
        </a:xfrm>
        <a:prstGeom prst="rect">
          <a:avLst/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0751FFA-12F4-4417-A6ED-6B1FC926EE25}">
      <dsp:nvSpPr>
        <dsp:cNvPr id="0" name=""/>
        <dsp:cNvSpPr/>
      </dsp:nvSpPr>
      <dsp:spPr>
        <a:xfrm>
          <a:off x="7448547" y="3716607"/>
          <a:ext cx="1904649" cy="465972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10160" rIns="30480" bIns="0" numCol="1" spcCol="1270" anchor="b" anchorCtr="0">
          <a:noAutofit/>
        </a:bodyPr>
        <a:lstStyle/>
        <a:p>
          <a:pPr lvl="0" algn="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/>
            <a:t>Caretaker’s Residence</a:t>
          </a:r>
        </a:p>
      </dsp:txBody>
      <dsp:txXfrm>
        <a:off x="7448547" y="3716607"/>
        <a:ext cx="1904649" cy="465972"/>
      </dsp:txXfrm>
    </dsp:sp>
    <dsp:sp modelId="{9FDAC0B9-028B-457E-A824-75610B8786FC}">
      <dsp:nvSpPr>
        <dsp:cNvPr id="0" name=""/>
        <dsp:cNvSpPr/>
      </dsp:nvSpPr>
      <dsp:spPr>
        <a:xfrm>
          <a:off x="1571953" y="3542442"/>
          <a:ext cx="1037803" cy="1054188"/>
        </a:xfrm>
        <a:prstGeom prst="rect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6000" r="-16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74A53F0-C155-46FD-897D-D830333B6DCE}">
      <dsp:nvSpPr>
        <dsp:cNvPr id="0" name=""/>
        <dsp:cNvSpPr/>
      </dsp:nvSpPr>
      <dsp:spPr>
        <a:xfrm>
          <a:off x="1679203" y="3653513"/>
          <a:ext cx="824091" cy="841905"/>
        </a:xfrm>
        <a:prstGeom prst="rect">
          <a:avLst/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84E3B0A-C8EC-4DC4-8F7A-1A571D1D8606}">
      <dsp:nvSpPr>
        <dsp:cNvPr id="0" name=""/>
        <dsp:cNvSpPr/>
      </dsp:nvSpPr>
      <dsp:spPr>
        <a:xfrm>
          <a:off x="1727091" y="3850993"/>
          <a:ext cx="652894" cy="465972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10160" rIns="30480" bIns="0" numCol="1" spcCol="1270" anchor="b" anchorCtr="0">
          <a:noAutofit/>
        </a:bodyPr>
        <a:lstStyle/>
        <a:p>
          <a:pPr lvl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>
              <a:solidFill>
                <a:schemeClr val="bg1"/>
              </a:solidFill>
            </a:rPr>
            <a:t>Store</a:t>
          </a:r>
        </a:p>
      </dsp:txBody>
      <dsp:txXfrm>
        <a:off x="1727091" y="3850993"/>
        <a:ext cx="652894" cy="465972"/>
      </dsp:txXfrm>
    </dsp:sp>
    <dsp:sp modelId="{56E73426-D17D-4DDF-8F2A-F21FA8634A59}">
      <dsp:nvSpPr>
        <dsp:cNvPr id="0" name=""/>
        <dsp:cNvSpPr/>
      </dsp:nvSpPr>
      <dsp:spPr>
        <a:xfrm>
          <a:off x="6529908" y="4798399"/>
          <a:ext cx="1827984" cy="1773850"/>
        </a:xfrm>
        <a:prstGeom prst="rect">
          <a:avLst/>
        </a:prstGeom>
        <a:blipFill>
          <a:blip xmlns:r="http://schemas.openxmlformats.org/officeDocument/2006/relationships" r:embed="rId5"/>
          <a:srcRect/>
          <a:stretch>
            <a:fillRect l="-15000" r="-15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EF32FE0-C241-44B8-930C-9D3B5A8BA169}">
      <dsp:nvSpPr>
        <dsp:cNvPr id="0" name=""/>
        <dsp:cNvSpPr/>
      </dsp:nvSpPr>
      <dsp:spPr>
        <a:xfrm>
          <a:off x="6634793" y="4907499"/>
          <a:ext cx="1612695" cy="1558280"/>
        </a:xfrm>
        <a:prstGeom prst="rect">
          <a:avLst/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85B00E8-B429-4819-A468-8BDCA3C05782}">
      <dsp:nvSpPr>
        <dsp:cNvPr id="0" name=""/>
        <dsp:cNvSpPr/>
      </dsp:nvSpPr>
      <dsp:spPr>
        <a:xfrm>
          <a:off x="6634793" y="5999807"/>
          <a:ext cx="1612695" cy="465972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10160" rIns="30480" bIns="0" numCol="1" spcCol="1270" anchor="b" anchorCtr="0">
          <a:noAutofit/>
        </a:bodyPr>
        <a:lstStyle/>
        <a:p>
          <a:pPr lvl="0" algn="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/>
            <a:t>Chapel</a:t>
          </a:r>
        </a:p>
      </dsp:txBody>
      <dsp:txXfrm>
        <a:off x="6634793" y="5999807"/>
        <a:ext cx="1612695" cy="465972"/>
      </dsp:txXfrm>
    </dsp:sp>
    <dsp:sp modelId="{1587B800-6307-4D68-B403-E525A4E20E06}">
      <dsp:nvSpPr>
        <dsp:cNvPr id="0" name=""/>
        <dsp:cNvSpPr/>
      </dsp:nvSpPr>
      <dsp:spPr>
        <a:xfrm>
          <a:off x="2762746" y="4798399"/>
          <a:ext cx="1861894" cy="1054188"/>
        </a:xfrm>
        <a:prstGeom prst="rect">
          <a:avLst/>
        </a:prstGeom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8000" b="-18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E7E4D8B-637A-49A6-84C4-F15399795677}">
      <dsp:nvSpPr>
        <dsp:cNvPr id="0" name=""/>
        <dsp:cNvSpPr/>
      </dsp:nvSpPr>
      <dsp:spPr>
        <a:xfrm>
          <a:off x="2871573" y="4907499"/>
          <a:ext cx="1648971" cy="841905"/>
        </a:xfrm>
        <a:prstGeom prst="rect">
          <a:avLst/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F11B122-B678-4E1E-ADD0-0CA9F6349DD1}">
      <dsp:nvSpPr>
        <dsp:cNvPr id="0" name=""/>
        <dsp:cNvSpPr/>
      </dsp:nvSpPr>
      <dsp:spPr>
        <a:xfrm>
          <a:off x="2871573" y="5283431"/>
          <a:ext cx="1648971" cy="465972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10160" rIns="30480" bIns="0" numCol="1" spcCol="1270" anchor="b" anchorCtr="0">
          <a:noAutofit/>
        </a:bodyPr>
        <a:lstStyle/>
        <a:p>
          <a:pPr lvl="0" algn="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/>
            <a:t>Dispensary</a:t>
          </a:r>
        </a:p>
      </dsp:txBody>
      <dsp:txXfrm>
        <a:off x="2871573" y="5283431"/>
        <a:ext cx="1648971" cy="46597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1/layout/ThemePictureAccent">
  <dgm:title val="Theme Picture Accent"/>
  <dgm:desc val="Use to show a group of pictures with the first picture being centered and the largest. Can contain up to six Level 1 pictures. Unused pictures do not appear, but remain available if you switch layouts.  Works best with small amounts of text."/>
  <dgm:catLst>
    <dgm:cat type="picture" pri="13250"/>
    <dgm:cat type="officeonline" pri="4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  <dgm:pt modelId="50">
          <dgm:prSet phldr="1"/>
        </dgm:pt>
        <dgm:pt modelId="60">
          <dgm:prSet phldr="1"/>
        </dgm:pt>
      </dgm:ptLst>
      <dgm:cxnLst>
        <dgm:cxn modelId="70" srcId="0" destId="10" srcOrd="0" destOrd="0"/>
        <dgm:cxn modelId="80" srcId="0" destId="20" srcOrd="1" destOrd="0"/>
        <dgm:cxn modelId="90" srcId="0" destId="30" srcOrd="2" destOrd="0"/>
        <dgm:cxn modelId="100" srcId="0" destId="40" srcOrd="3" destOrd="0"/>
        <dgm:cxn modelId="110" srcId="0" destId="50" srcOrd="4" destOrd="0"/>
        <dgm:cxn modelId="120" srcId="0" destId="60" srcOrd="5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6"/>
      <dgm:chPref val="6"/>
      <dgm:dir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62"/>
            </dgm:alg>
            <dgm:constrLst>
              <dgm:constr type="primFontSz" for="des" forName="Text1" val="65"/>
              <dgm:constr type="l" for="ch" forName="Image1" refType="w" fact="0"/>
              <dgm:constr type="t" for="ch" forName="Image1" refType="h" fact="0"/>
              <dgm:constr type="w" for="ch" forName="Image1" refType="w"/>
              <dgm:constr type="h" for="ch" forName="Image1" refType="h"/>
              <dgm:constr type="l" for="ch" forName="Accent1" refType="w" fact="0.0491"/>
              <dgm:constr type="t" for="ch" forName="Accent1" refType="h" fact="0.0756"/>
              <dgm:constr type="w" for="ch" forName="Accent1" refType="w" fact="0.9035"/>
              <dgm:constr type="h" for="ch" forName="Accent1" refType="h" fact="0.8429"/>
              <dgm:constr type="l" for="ch" forName="Text1" refType="w" fact="0.0491"/>
              <dgm:constr type="t" for="ch" forName="Text1" refType="h" fact="0.6654"/>
              <dgm:constr type="w" for="ch" forName="Text1" refType="w" fact="0.9035"/>
              <dgm:constr type="h" for="ch" forName="Text1" refType="h" fact="0.2548"/>
            </dgm:constrLst>
          </dgm:if>
          <dgm:if name="Name5" axis="ch" ptType="node" func="cnt" op="equ" val="2">
            <dgm:alg type="composite">
              <dgm:param type="ar" val="0.9528"/>
            </dgm:alg>
            <dgm:constrLst>
              <dgm:constr type="primFontSz" for="des" forName="Text1" val="65"/>
              <dgm:constr type="primFontSz" for="des" forName="Text2" refType="primFontSz" refFor="des" refForName="Text1" op="equ"/>
              <dgm:constr type="l" for="ch" forName="Image1" refType="w" fact="0"/>
              <dgm:constr type="t" for="ch" forName="Image1" refType="h" fact="0.4119"/>
              <dgm:constr type="w" for="ch" forName="Image1" refType="w" fact="0.997"/>
              <dgm:constr type="h" for="ch" forName="Image1" refType="h" fact="0.5881"/>
              <dgm:constr type="l" for="ch" forName="Accent1" refType="w" fact="0.049"/>
              <dgm:constr type="t" for="ch" forName="Accent1" refType="h" fact="0.4563"/>
              <dgm:constr type="w" for="ch" forName="Accent1" refType="w" fact="0.9008"/>
              <dgm:constr type="h" for="ch" forName="Accent1" refType="h" fact="0.4958"/>
              <dgm:constr type="l" for="ch" forName="Image2" refType="w" fact="0.6099"/>
              <dgm:constr type="t" for="ch" forName="Image2" refType="h" fact="0"/>
              <dgm:constr type="w" for="ch" forName="Image2" refType="w" fact="0.3901"/>
              <dgm:constr type="h" for="ch" forName="Image2" refType="h" fact="0.3806"/>
              <dgm:constr type="l" for="ch" forName="Accent2" refType="w" fact="0.6338"/>
              <dgm:constr type="t" for="ch" forName="Accent2" refType="h" fact="0.0231"/>
              <dgm:constr type="w" for="ch" forName="Accent2" refType="w" fact="0.3418"/>
              <dgm:constr type="h" for="ch" forName="Accent2" refType="h" fact="0.3343"/>
              <dgm:constr type="l" for="ch" forName="Text1" refType="w" fact="0.049"/>
              <dgm:constr type="t" for="ch" forName="Text1" refType="h" fact="0.8032"/>
              <dgm:constr type="w" for="ch" forName="Text1" refType="w" fact="0.9008"/>
              <dgm:constr type="h" for="ch" forName="Text1" refType="h" fact="0.1499"/>
              <dgm:constr type="l" for="ch" forName="Text2" refType="w" fact="0.6335"/>
              <dgm:constr type="t" for="ch" forName="Text2" refType="h" fact="0.2575"/>
              <dgm:constr type="w" for="ch" forName="Text2" refType="w" fact="0.3418"/>
              <dgm:constr type="h" for="ch" forName="Text2" refType="h" fact="0.0999"/>
            </dgm:constrLst>
          </dgm:if>
          <dgm:if name="Name6" axis="ch" ptType="node" func="cnt" op="equ" val="3">
            <dgm:alg type="composite">
              <dgm:param type="ar" val="1.4351"/>
            </dgm:alg>
            <dgm:constrLst>
              <dgm:constr type="primFontSz" for="des" forName="Text1" val="65"/>
              <dgm:constr type="primFontSz" for="des" forName="Text2" refType="primFontSz" refFor="des" refForName="Text1" op="equ"/>
              <dgm:constr type="primFontSz" for="des" forName="Text3" refType="primFontSz" refFor="des" refForName="Text1" op="equ"/>
              <dgm:constr type="l" for="ch" forName="Image1" refType="w" fact="0"/>
              <dgm:constr type="t" for="ch" forName="Image1" refType="h" fact="0.4119"/>
              <dgm:constr type="w" for="ch" forName="Image1" refType="w" fact="0.6627"/>
              <dgm:constr type="h" for="ch" forName="Image1" refType="h" fact="0.5881"/>
              <dgm:constr type="l" for="ch" forName="Accent1" refType="w" fact="0.0326"/>
              <dgm:constr type="t" for="ch" forName="Accent1" refType="h" fact="0.4563"/>
              <dgm:constr type="w" for="ch" forName="Accent1" refType="w" fact="0.5988"/>
              <dgm:constr type="h" for="ch" forName="Accent1" refType="h" fact="0.4958"/>
              <dgm:constr type="l" for="ch" forName="Image3" refType="w" fact="0.6846"/>
              <dgm:constr type="t" for="ch" forName="Image3" refType="h" fact="0.6397"/>
              <dgm:constr type="w" for="ch" forName="Image3" refType="w" fact="0.3154"/>
              <dgm:constr type="h" for="ch" forName="Image3" refType="h" fact="0.2805"/>
              <dgm:constr type="l" for="ch" forName="Accent3" refType="w" fact="0.7006"/>
              <dgm:constr type="t" for="ch" forName="Accent3" refType="h" fact="0.6629"/>
              <dgm:constr type="w" for="ch" forName="Accent3" refType="w" fact="0.2833"/>
              <dgm:constr type="h" for="ch" forName="Accent3" refType="h" fact="0.2344"/>
              <dgm:constr type="l" for="ch" forName="Image2" refType="w" fact="0.4054"/>
              <dgm:constr type="t" for="ch" forName="Image2" refType="h" fact="0"/>
              <dgm:constr type="w" for="ch" forName="Image2" refType="w" fact="0.2593"/>
              <dgm:constr type="h" for="ch" forName="Image2" refType="h" fact="0.3806"/>
              <dgm:constr type="l" for="ch" forName="Accent2" refType="w" fact="0.4213"/>
              <dgm:constr type="t" for="ch" forName="Accent2" refType="h" fact="0.0231"/>
              <dgm:constr type="w" for="ch" forName="Accent2" refType="w" fact="0.2272"/>
              <dgm:constr type="h" for="ch" forName="Accent2" refType="h" fact="0.3343"/>
              <dgm:constr type="l" for="ch" forName="Text1" refType="w" fact="0.0326"/>
              <dgm:constr type="t" for="ch" forName="Text1" refType="h" fact="0.8032"/>
              <dgm:constr type="w" for="ch" forName="Text1" refType="w" fact="0.5988"/>
              <dgm:constr type="h" for="ch" forName="Text1" refType="h" fact="0.1499"/>
              <dgm:constr type="l" for="ch" forName="Text2" refType="w" fact="0.4211"/>
              <dgm:constr type="t" for="ch" forName="Text2" refType="h" fact="0.2575"/>
              <dgm:constr type="w" for="ch" forName="Text2" refType="w" fact="0.2272"/>
              <dgm:constr type="h" for="ch" forName="Text2" refType="h" fact="0.0999"/>
              <dgm:constr type="l" for="ch" forName="Text3" refType="w" fact="0.7006"/>
              <dgm:constr type="t" for="ch" forName="Text3" refType="h" fact="0.7974"/>
              <dgm:constr type="w" for="ch" forName="Text3" refType="w" fact="0.2833"/>
              <dgm:constr type="h" for="ch" forName="Text3" refType="h" fact="0.0999"/>
            </dgm:constrLst>
          </dgm:if>
          <dgm:if name="Name7" axis="ch" ptType="node" func="cnt" op="equ" val="4">
            <dgm:alg type="composite">
              <dgm:param type="ar" val="1.6922"/>
            </dgm:alg>
            <dgm:constrLst>
              <dgm:constr type="primFontSz" for="des" forName="Text1" val="65"/>
              <dgm:constr type="primFontSz" for="des" forName="Text2" refType="primFontSz" refFor="des" refForName="Text1" op="equ"/>
              <dgm:constr type="primFontSz" for="des" forName="Text3" refType="primFontSz" refFor="des" refForName="Text1" op="equ"/>
              <dgm:constr type="primFontSz" for="des" forName="Text4" refType="primFontSz" refFor="des" refForName="Text1" op="equ"/>
              <dgm:constr type="l" for="ch" forName="Image1" refType="w" fact="0.1498"/>
              <dgm:constr type="t" for="ch" forName="Image1" refType="h" fact="0.4119"/>
              <dgm:constr type="w" for="ch" forName="Image1" refType="w" fact="0.5634"/>
              <dgm:constr type="h" for="ch" forName="Image1" refType="h" fact="0.5881"/>
              <dgm:constr type="l" for="ch" forName="Accent1" refType="w" fact="0.1774"/>
              <dgm:constr type="t" for="ch" forName="Accent1" refType="h" fact="0.4563"/>
              <dgm:constr type="w" for="ch" forName="Accent1" refType="w" fact="0.5091"/>
              <dgm:constr type="h" for="ch" forName="Accent1" refType="h" fact="0.4958"/>
              <dgm:constr type="l" for="ch" forName="Image4" refType="w" fact="0"/>
              <dgm:constr type="t" for="ch" forName="Image4" refType="h" fact="0.7601"/>
              <dgm:constr type="w" for="ch" forName="Image4" refType="w" fact="0.1316"/>
              <dgm:constr type="h" for="ch" forName="Image4" refType="h" fact="0.2262"/>
              <dgm:constr type="l" for="ch" forName="Accent4" refType="w" fact="0.0136"/>
              <dgm:constr type="t" for="ch" forName="Accent4" refType="h" fact="0.7839"/>
              <dgm:constr type="w" for="ch" forName="Accent4" refType="w" fact="0.1045"/>
              <dgm:constr type="h" for="ch" forName="Accent4" refType="h" fact="0.1806"/>
              <dgm:constr type="l" for="ch" forName="Image3" refType="w" fact="0.7318"/>
              <dgm:constr type="t" for="ch" forName="Image3" refType="h" fact="0.6397"/>
              <dgm:constr type="w" for="ch" forName="Image3" refType="w" fact="0.2682"/>
              <dgm:constr type="h" for="ch" forName="Image3" refType="h" fact="0.2805"/>
              <dgm:constr type="l" for="ch" forName="Accent3" refType="w" fact="0.7455"/>
              <dgm:constr type="t" for="ch" forName="Accent3" refType="h" fact="0.6629"/>
              <dgm:constr type="w" for="ch" forName="Accent3" refType="w" fact="0.2409"/>
              <dgm:constr type="h" for="ch" forName="Accent3" refType="h" fact="0.2344"/>
              <dgm:constr type="l" for="ch" forName="Image2" refType="w" fact="0.4944"/>
              <dgm:constr type="t" for="ch" forName="Image2" refType="h" fact="0"/>
              <dgm:constr type="w" for="ch" forName="Image2" refType="w" fact="0.2205"/>
              <dgm:constr type="h" for="ch" forName="Image2" refType="h" fact="0.3806"/>
              <dgm:constr type="l" for="ch" forName="Accent2" refType="w" fact="0.508"/>
              <dgm:constr type="t" for="ch" forName="Accent2" refType="h" fact="0.0231"/>
              <dgm:constr type="w" for="ch" forName="Accent2" refType="w" fact="0.1932"/>
              <dgm:constr type="h" for="ch" forName="Accent2" refType="h" fact="0.3343"/>
              <dgm:constr type="l" for="ch" forName="Text1" refType="w" fact="0.1774"/>
              <dgm:constr type="t" for="ch" forName="Text1" refType="h" fact="0.8032"/>
              <dgm:constr type="w" for="ch" forName="Text1" refType="w" fact="0.5091"/>
              <dgm:constr type="h" for="ch" forName="Text1" refType="h" fact="0.1499"/>
              <dgm:constr type="l" for="ch" forName="Text2" refType="w" fact="0.5078"/>
              <dgm:constr type="t" for="ch" forName="Text2" refType="h" fact="0.2575"/>
              <dgm:constr type="w" for="ch" forName="Text2" refType="w" fact="0.1932"/>
              <dgm:constr type="h" for="ch" forName="Text2" refType="h" fact="0.0999"/>
              <dgm:constr type="l" for="ch" forName="Text3" refType="w" fact="0.7455"/>
              <dgm:constr type="t" for="ch" forName="Text3" refType="h" fact="0.7974"/>
              <dgm:constr type="w" for="ch" forName="Text3" refType="w" fact="0.2409"/>
              <dgm:constr type="h" for="ch" forName="Text3" refType="h" fact="0.0999"/>
              <dgm:constr type="l" for="ch" forName="Text4" refType="w" fact="0.0136"/>
              <dgm:constr type="t" for="ch" forName="Text4" refType="h" fact="0.8647"/>
              <dgm:constr type="w" for="ch" forName="Text4" refType="w" fact="0.1045"/>
              <dgm:constr type="h" for="ch" forName="Text4" refType="h" fact="0.0999"/>
            </dgm:constrLst>
          </dgm:if>
          <dgm:if name="Name8" axis="ch" ptType="node" func="cnt" op="equ" val="5">
            <dgm:alg type="composite">
              <dgm:param type="ar" val="1.1999"/>
            </dgm:alg>
            <dgm:constrLst>
              <dgm:constr type="primFontSz" for="des" forName="Text1" val="65"/>
              <dgm:constr type="primFontSz" for="des" forName="Text2" refType="primFontSz" refFor="des" refForName="Text1" op="equ"/>
              <dgm:constr type="primFontSz" for="des" forName="Text3" refType="primFontSz" refFor="des" refForName="Text1" op="equ"/>
              <dgm:constr type="primFontSz" for="des" forName="Text4" refType="primFontSz" refFor="des" refForName="Text1" op="equ"/>
              <dgm:constr type="primFontSz" for="des" forName="Text5" refType="primFontSz" refFor="des" refForName="Text1" op="equ"/>
              <dgm:constr type="l" for="ch" forName="Image1" refType="w" fact="0.1498"/>
              <dgm:constr type="t" for="ch" forName="Image1" refType="h" fact="0.2921"/>
              <dgm:constr type="w" for="ch" forName="Image1" refType="w" fact="0.5634"/>
              <dgm:constr type="h" for="ch" forName="Image1" refType="h" fact="0.417"/>
              <dgm:constr type="l" for="ch" forName="Accent1" refType="w" fact="0.1774"/>
              <dgm:constr type="t" for="ch" forName="Accent1" refType="h" fact="0.3236"/>
              <dgm:constr type="w" for="ch" forName="Accent1" refType="w" fact="0.5091"/>
              <dgm:constr type="h" for="ch" forName="Accent1" refType="h" fact="0.3515"/>
              <dgm:constr type="l" for="ch" forName="Image4" refType="w" fact="0"/>
              <dgm:constr type="t" for="ch" forName="Image4" refType="h" fact="0.539"/>
              <dgm:constr type="w" for="ch" forName="Image4" refType="w" fact="0.1316"/>
              <dgm:constr type="h" for="ch" forName="Image4" refType="h" fact="0.1604"/>
              <dgm:constr type="l" for="ch" forName="Accent4" refType="w" fact="0.0136"/>
              <dgm:constr type="t" for="ch" forName="Accent4" refType="h" fact="0.5559"/>
              <dgm:constr type="w" for="ch" forName="Accent4" refType="w" fact="0.1045"/>
              <dgm:constr type="h" for="ch" forName="Accent4" refType="h" fact="0.1281"/>
              <dgm:constr type="l" for="ch" forName="Image5" refType="w" fact="0.6287"/>
              <dgm:constr type="t" for="ch" forName="Image5" refType="h" fact="0.7301"/>
              <dgm:constr type="w" for="ch" forName="Image5" refType="w" fact="0.2318"/>
              <dgm:constr type="h" for="ch" forName="Image5" refType="h" fact="0.2699"/>
              <dgm:constr type="l" for="ch" forName="Accent5" refType="w" fact="0.642"/>
              <dgm:constr type="t" for="ch" forName="Accent5" refType="h" fact="0.7467"/>
              <dgm:constr type="w" for="ch" forName="Accent5" refType="w" fact="0.2045"/>
              <dgm:constr type="h" for="ch" forName="Accent5" refType="h" fact="0.2371"/>
              <dgm:constr type="l" for="ch" forName="Image3" refType="w" fact="0.7318"/>
              <dgm:constr type="t" for="ch" forName="Image3" refType="h" fact="0.4536"/>
              <dgm:constr type="w" for="ch" forName="Image3" refType="w" fact="0.2682"/>
              <dgm:constr type="h" for="ch" forName="Image3" refType="h" fact="0.1989"/>
              <dgm:constr type="l" for="ch" forName="Accent3" refType="w" fact="0.7455"/>
              <dgm:constr type="t" for="ch" forName="Accent3" refType="h" fact="0.4701"/>
              <dgm:constr type="w" for="ch" forName="Accent3" refType="w" fact="0.2409"/>
              <dgm:constr type="h" for="ch" forName="Accent3" refType="h" fact="0.1662"/>
              <dgm:constr type="l" for="ch" forName="Image2" refType="w" fact="0.4944"/>
              <dgm:constr type="t" for="ch" forName="Image2" refType="h" fact="0"/>
              <dgm:constr type="w" for="ch" forName="Image2" refType="w" fact="0.2205"/>
              <dgm:constr type="h" for="ch" forName="Image2" refType="h" fact="0.2699"/>
              <dgm:constr type="l" for="ch" forName="Accent2" refType="w" fact="0.508"/>
              <dgm:constr type="t" for="ch" forName="Accent2" refType="h" fact="0.0164"/>
              <dgm:constr type="w" for="ch" forName="Accent2" refType="w" fact="0.1932"/>
              <dgm:constr type="h" for="ch" forName="Accent2" refType="h" fact="0.2371"/>
              <dgm:constr type="l" for="ch" forName="Text1" refType="w" fact="0.1774"/>
              <dgm:constr type="t" for="ch" forName="Text1" refType="h" fact="0.5695"/>
              <dgm:constr type="w" for="ch" forName="Text1" refType="w" fact="0.5091"/>
              <dgm:constr type="h" for="ch" forName="Text1" refType="h" fact="0.1063"/>
              <dgm:constr type="l" for="ch" forName="Text2" refType="w" fact="0.5078"/>
              <dgm:constr type="t" for="ch" forName="Text2" refType="h" fact="0.1826"/>
              <dgm:constr type="w" for="ch" forName="Text2" refType="w" fact="0.1932"/>
              <dgm:constr type="h" for="ch" forName="Text2" refType="h" fact="0.0709"/>
              <dgm:constr type="l" for="ch" forName="Text3" refType="w" fact="0.7455"/>
              <dgm:constr type="t" for="ch" forName="Text3" refType="h" fact="0.5655"/>
              <dgm:constr type="w" for="ch" forName="Text3" refType="w" fact="0.2409"/>
              <dgm:constr type="h" for="ch" forName="Text3" refType="h" fact="0.0709"/>
              <dgm:constr type="l" for="ch" forName="Text5" refType="w" fact="0.642"/>
              <dgm:constr type="t" for="ch" forName="Text5" refType="h" fact="0.9129"/>
              <dgm:constr type="w" for="ch" forName="Text5" refType="w" fact="0.2045"/>
              <dgm:constr type="h" for="ch" forName="Text5" refType="h" fact="0.0709"/>
              <dgm:constr type="l" for="ch" forName="Text4" refType="w" fact="0.0136"/>
              <dgm:constr type="t" for="ch" forName="Text4" refType="h" fact="0.6132"/>
              <dgm:constr type="w" for="ch" forName="Text4" refType="w" fact="0.1045"/>
              <dgm:constr type="h" for="ch" forName="Text4" refType="h" fact="0.0709"/>
            </dgm:constrLst>
          </dgm:if>
          <dgm:else name="Name9">
            <dgm:alg type="composite">
              <dgm:param type="ar" val="1.1999"/>
            </dgm:alg>
            <dgm:constrLst>
              <dgm:constr type="primFontSz" for="des" forName="Text1" val="65"/>
              <dgm:constr type="primFontSz" for="des" forName="Text2" refType="primFontSz" refFor="des" refForName="Text1" op="equ"/>
              <dgm:constr type="primFontSz" for="des" forName="Text3" refType="primFontSz" refFor="des" refForName="Text1" op="equ"/>
              <dgm:constr type="primFontSz" for="des" forName="Text4" refType="primFontSz" refFor="des" refForName="Text1" op="equ"/>
              <dgm:constr type="primFontSz" for="des" forName="Text5" refType="primFontSz" refFor="des" refForName="Text1" op="equ"/>
              <dgm:constr type="primFontSz" for="des" forName="Text6" refType="primFontSz" refFor="des" refForName="Text1" op="equ"/>
              <dgm:constr type="l" for="ch" forName="Image1" refType="w" fact="0.1498"/>
              <dgm:constr type="t" for="ch" forName="Image1" refType="h" fact="0.2921"/>
              <dgm:constr type="w" for="ch" forName="Image1" refType="w" fact="0.5634"/>
              <dgm:constr type="h" for="ch" forName="Image1" refType="h" fact="0.417"/>
              <dgm:constr type="l" for="ch" forName="Accent1" refType="w" fact="0.1774"/>
              <dgm:constr type="t" for="ch" forName="Accent1" refType="h" fact="0.3236"/>
              <dgm:constr type="w" for="ch" forName="Accent1" refType="w" fact="0.5091"/>
              <dgm:constr type="h" for="ch" forName="Accent1" refType="h" fact="0.3515"/>
              <dgm:constr type="l" for="ch" forName="Image4" refType="w" fact="0"/>
              <dgm:constr type="t" for="ch" forName="Image4" refType="h" fact="0.539"/>
              <dgm:constr type="w" for="ch" forName="Image4" refType="w" fact="0.1316"/>
              <dgm:constr type="h" for="ch" forName="Image4" refType="h" fact="0.1604"/>
              <dgm:constr type="l" for="ch" forName="Accent4" refType="w" fact="0.0136"/>
              <dgm:constr type="t" for="ch" forName="Accent4" refType="h" fact="0.5559"/>
              <dgm:constr type="w" for="ch" forName="Accent4" refType="w" fact="0.1045"/>
              <dgm:constr type="h" for="ch" forName="Accent4" refType="h" fact="0.1281"/>
              <dgm:constr type="l" for="ch" forName="Image5" refType="w" fact="0.6287"/>
              <dgm:constr type="t" for="ch" forName="Image5" refType="h" fact="0.7301"/>
              <dgm:constr type="w" for="ch" forName="Image5" refType="w" fact="0.2318"/>
              <dgm:constr type="h" for="ch" forName="Image5" refType="h" fact="0.2699"/>
              <dgm:constr type="l" for="ch" forName="Accent5" refType="w" fact="0.642"/>
              <dgm:constr type="t" for="ch" forName="Accent5" refType="h" fact="0.7467"/>
              <dgm:constr type="w" for="ch" forName="Accent5" refType="w" fact="0.2045"/>
              <dgm:constr type="h" for="ch" forName="Accent5" refType="h" fact="0.2371"/>
              <dgm:constr type="l" for="ch" forName="Image3" refType="w" fact="0.7318"/>
              <dgm:constr type="t" for="ch" forName="Image3" refType="h" fact="0.4536"/>
              <dgm:constr type="w" for="ch" forName="Image3" refType="w" fact="0.2682"/>
              <dgm:constr type="h" for="ch" forName="Image3" refType="h" fact="0.1989"/>
              <dgm:constr type="l" for="ch" forName="Accent3" refType="w" fact="0.7455"/>
              <dgm:constr type="t" for="ch" forName="Accent3" refType="h" fact="0.4701"/>
              <dgm:constr type="w" for="ch" forName="Accent3" refType="w" fact="0.2409"/>
              <dgm:constr type="h" for="ch" forName="Accent3" refType="h" fact="0.1662"/>
              <dgm:constr type="l" for="ch" forName="Image2" refType="w" fact="0.4944"/>
              <dgm:constr type="t" for="ch" forName="Image2" refType="h" fact="0"/>
              <dgm:constr type="w" for="ch" forName="Image2" refType="w" fact="0.2205"/>
              <dgm:constr type="h" for="ch" forName="Image2" refType="h" fact="0.2699"/>
              <dgm:constr type="l" for="ch" forName="Accent2" refType="w" fact="0.508"/>
              <dgm:constr type="t" for="ch" forName="Accent2" refType="h" fact="0.0164"/>
              <dgm:constr type="w" for="ch" forName="Accent2" refType="w" fact="0.1932"/>
              <dgm:constr type="h" for="ch" forName="Accent2" refType="h" fact="0.2371"/>
              <dgm:constr type="l" for="ch" forName="Text1" refType="w" fact="0.1774"/>
              <dgm:constr type="t" for="ch" forName="Text1" refType="h" fact="0.5695"/>
              <dgm:constr type="w" for="ch" forName="Text1" refType="w" fact="0.5091"/>
              <dgm:constr type="h" for="ch" forName="Text1" refType="h" fact="0.1063"/>
              <dgm:constr type="l" for="ch" forName="Image6" refType="w" fact="0.151"/>
              <dgm:constr type="t" for="ch" forName="Image6" refType="h" fact="0.7301"/>
              <dgm:constr type="w" for="ch" forName="Image6" refType="w" fact="0.2361"/>
              <dgm:constr type="h" for="ch" forName="Image6" refType="h" fact="0.1604"/>
              <dgm:constr type="l" for="ch" forName="Accent6" refType="w" fact="0.1648"/>
              <dgm:constr type="t" for="ch" forName="Accent6" refType="h" fact="0.7467"/>
              <dgm:constr type="w" for="ch" forName="Accent6" refType="w" fact="0.2091"/>
              <dgm:constr type="h" for="ch" forName="Accent6" refType="h" fact="0.1281"/>
              <dgm:constr type="l" for="ch" forName="Text2" refType="w" fact="0.5078"/>
              <dgm:constr type="t" for="ch" forName="Text2" refType="h" fact="0.1826"/>
              <dgm:constr type="w" for="ch" forName="Text2" refType="w" fact="0.1932"/>
              <dgm:constr type="h" for="ch" forName="Text2" refType="h" fact="0.0709"/>
              <dgm:constr type="l" for="ch" forName="Text3" refType="w" fact="0.7455"/>
              <dgm:constr type="t" for="ch" forName="Text3" refType="h" fact="0.5655"/>
              <dgm:constr type="w" for="ch" forName="Text3" refType="w" fact="0.2409"/>
              <dgm:constr type="h" for="ch" forName="Text3" refType="h" fact="0.0709"/>
              <dgm:constr type="l" for="ch" forName="Text5" refType="w" fact="0.642"/>
              <dgm:constr type="t" for="ch" forName="Text5" refType="h" fact="0.9129"/>
              <dgm:constr type="w" for="ch" forName="Text5" refType="w" fact="0.2045"/>
              <dgm:constr type="h" for="ch" forName="Text5" refType="h" fact="0.0709"/>
              <dgm:constr type="l" for="ch" forName="Text6" refType="w" fact="0.1648"/>
              <dgm:constr type="t" for="ch" forName="Text6" refType="h" fact="0.8039"/>
              <dgm:constr type="w" for="ch" forName="Text6" refType="w" fact="0.2091"/>
              <dgm:constr type="h" for="ch" forName="Text6" refType="h" fact="0.0709"/>
              <dgm:constr type="l" for="ch" forName="Text4" refType="w" fact="0.0136"/>
              <dgm:constr type="t" for="ch" forName="Text4" refType="h" fact="0.6132"/>
              <dgm:constr type="w" for="ch" forName="Text4" refType="w" fact="0.1045"/>
              <dgm:constr type="h" for="ch" forName="Text4" refType="h" fact="0.0709"/>
            </dgm:constrLst>
          </dgm:else>
        </dgm:choose>
      </dgm:if>
      <dgm:else name="Name10">
        <dgm:choose name="Name11">
          <dgm:if name="Name12" axis="ch" ptType="node" func="cnt" op="equ" val="1">
            <dgm:alg type="composite">
              <dgm:param type="ar" val="1.62"/>
            </dgm:alg>
            <dgm:constrLst>
              <dgm:constr type="primFontSz" for="des" forName="Text1" val="65"/>
              <dgm:constr type="l" for="ch" forName="Image1" refType="w" fact="0"/>
              <dgm:constr type="t" for="ch" forName="Image1" refType="h" fact="0"/>
              <dgm:constr type="w" for="ch" forName="Image1" refType="w"/>
              <dgm:constr type="h" for="ch" forName="Image1" refType="h"/>
              <dgm:constr type="l" for="ch" forName="Accent1" refType="w" fact="0.0491"/>
              <dgm:constr type="t" for="ch" forName="Accent1" refType="h" fact="0.0756"/>
              <dgm:constr type="w" for="ch" forName="Accent1" refType="w" fact="0.9035"/>
              <dgm:constr type="h" for="ch" forName="Accent1" refType="h" fact="0.8429"/>
              <dgm:constr type="l" for="ch" forName="Text1" refType="w" fact="0.0491"/>
              <dgm:constr type="t" for="ch" forName="Text1" refType="h" fact="0.6654"/>
              <dgm:constr type="w" for="ch" forName="Text1" refType="w" fact="0.9035"/>
              <dgm:constr type="h" for="ch" forName="Text1" refType="h" fact="0.2548"/>
            </dgm:constrLst>
          </dgm:if>
          <dgm:if name="Name13" axis="ch" ptType="node" func="cnt" op="equ" val="2">
            <dgm:alg type="composite">
              <dgm:param type="ar" val="0.9528"/>
            </dgm:alg>
            <dgm:constrLst>
              <dgm:constr type="primFontSz" for="des" forName="Text1" val="65"/>
              <dgm:constr type="primFontSz" for="des" forName="Text2" refType="primFontSz" refFor="des" refForName="Text1" op="equ"/>
              <dgm:constr type="r" for="ch" forName="Image1" refType="w"/>
              <dgm:constr type="t" for="ch" forName="Image1" refType="h" fact="0.4119"/>
              <dgm:constr type="w" for="ch" forName="Image1" refType="w" fact="0.997"/>
              <dgm:constr type="h" for="ch" forName="Image1" refType="h" fact="0.5881"/>
              <dgm:constr type="r" for="ch" forName="Accent1" refType="w" fact="0.951"/>
              <dgm:constr type="t" for="ch" forName="Accent1" refType="h" fact="0.4563"/>
              <dgm:constr type="w" for="ch" forName="Accent1" refType="w" fact="0.9008"/>
              <dgm:constr type="h" for="ch" forName="Accent1" refType="h" fact="0.4958"/>
              <dgm:constr type="r" for="ch" forName="Image2" refType="w" fact="0.3901"/>
              <dgm:constr type="t" for="ch" forName="Image2" refType="h" fact="0"/>
              <dgm:constr type="w" for="ch" forName="Image2" refType="w" fact="0.3901"/>
              <dgm:constr type="h" for="ch" forName="Image2" refType="h" fact="0.3806"/>
              <dgm:constr type="r" for="ch" forName="Accent2" refType="w" fact="0.3662"/>
              <dgm:constr type="t" for="ch" forName="Accent2" refType="h" fact="0.0231"/>
              <dgm:constr type="w" for="ch" forName="Accent2" refType="w" fact="0.3418"/>
              <dgm:constr type="h" for="ch" forName="Accent2" refType="h" fact="0.3343"/>
              <dgm:constr type="r" for="ch" forName="Text1" refType="w" fact="0.951"/>
              <dgm:constr type="t" for="ch" forName="Text1" refType="h" fact="0.8032"/>
              <dgm:constr type="w" for="ch" forName="Text1" refType="w" fact="0.9008"/>
              <dgm:constr type="h" for="ch" forName="Text1" refType="h" fact="0.1499"/>
              <dgm:constr type="r" for="ch" forName="Text2" refType="w" fact="0.3665"/>
              <dgm:constr type="t" for="ch" forName="Text2" refType="h" fact="0.2575"/>
              <dgm:constr type="w" for="ch" forName="Text2" refType="w" fact="0.3418"/>
              <dgm:constr type="h" for="ch" forName="Text2" refType="h" fact="0.0999"/>
            </dgm:constrLst>
          </dgm:if>
          <dgm:if name="Name14" axis="ch" ptType="node" func="cnt" op="equ" val="3">
            <dgm:alg type="composite">
              <dgm:param type="ar" val="1.4351"/>
            </dgm:alg>
            <dgm:constrLst>
              <dgm:constr type="primFontSz" for="des" forName="Text1" val="65"/>
              <dgm:constr type="primFontSz" for="des" forName="Text2" refType="primFontSz" refFor="des" refForName="Text1" op="equ"/>
              <dgm:constr type="primFontSz" for="des" forName="Text3" refType="primFontSz" refFor="des" refForName="Text1" op="equ"/>
              <dgm:constr type="r" for="ch" forName="Image1" refType="w"/>
              <dgm:constr type="t" for="ch" forName="Image1" refType="h" fact="0.4119"/>
              <dgm:constr type="w" for="ch" forName="Image1" refType="w" fact="0.6627"/>
              <dgm:constr type="h" for="ch" forName="Image1" refType="h" fact="0.5881"/>
              <dgm:constr type="r" for="ch" forName="Accent1" refType="w" fact="0.9674"/>
              <dgm:constr type="t" for="ch" forName="Accent1" refType="h" fact="0.4563"/>
              <dgm:constr type="w" for="ch" forName="Accent1" refType="w" fact="0.5988"/>
              <dgm:constr type="h" for="ch" forName="Accent1" refType="h" fact="0.4958"/>
              <dgm:constr type="r" for="ch" forName="Image3" refType="w" fact="0.3154"/>
              <dgm:constr type="t" for="ch" forName="Image3" refType="h" fact="0.6397"/>
              <dgm:constr type="w" for="ch" forName="Image3" refType="w" fact="0.3154"/>
              <dgm:constr type="h" for="ch" forName="Image3" refType="h" fact="0.2805"/>
              <dgm:constr type="r" for="ch" forName="Accent3" refType="w" fact="0.2994"/>
              <dgm:constr type="t" for="ch" forName="Accent3" refType="h" fact="0.6629"/>
              <dgm:constr type="w" for="ch" forName="Accent3" refType="w" fact="0.2833"/>
              <dgm:constr type="h" for="ch" forName="Accent3" refType="h" fact="0.2344"/>
              <dgm:constr type="r" for="ch" forName="Image2" refType="w" fact="0.5946"/>
              <dgm:constr type="t" for="ch" forName="Image2" refType="h" fact="0"/>
              <dgm:constr type="w" for="ch" forName="Image2" refType="w" fact="0.2593"/>
              <dgm:constr type="h" for="ch" forName="Image2" refType="h" fact="0.3806"/>
              <dgm:constr type="r" for="ch" forName="Accent2" refType="w" fact="0.5787"/>
              <dgm:constr type="t" for="ch" forName="Accent2" refType="h" fact="0.0231"/>
              <dgm:constr type="w" for="ch" forName="Accent2" refType="w" fact="0.2272"/>
              <dgm:constr type="h" for="ch" forName="Accent2" refType="h" fact="0.3343"/>
              <dgm:constr type="r" for="ch" forName="Text1" refType="w" fact="0.9674"/>
              <dgm:constr type="t" for="ch" forName="Text1" refType="h" fact="0.8032"/>
              <dgm:constr type="w" for="ch" forName="Text1" refType="w" fact="0.5988"/>
              <dgm:constr type="h" for="ch" forName="Text1" refType="h" fact="0.1499"/>
              <dgm:constr type="r" for="ch" forName="Text2" refType="w" fact="0.5789"/>
              <dgm:constr type="t" for="ch" forName="Text2" refType="h" fact="0.2575"/>
              <dgm:constr type="w" for="ch" forName="Text2" refType="w" fact="0.2272"/>
              <dgm:constr type="h" for="ch" forName="Text2" refType="h" fact="0.0999"/>
              <dgm:constr type="r" for="ch" forName="Text3" refType="w" fact="0.2994"/>
              <dgm:constr type="t" for="ch" forName="Text3" refType="h" fact="0.7974"/>
              <dgm:constr type="w" for="ch" forName="Text3" refType="w" fact="0.2833"/>
              <dgm:constr type="h" for="ch" forName="Text3" refType="h" fact="0.0999"/>
            </dgm:constrLst>
          </dgm:if>
          <dgm:if name="Name15" axis="ch" ptType="node" func="cnt" op="equ" val="4">
            <dgm:alg type="composite">
              <dgm:param type="ar" val="1.6922"/>
            </dgm:alg>
            <dgm:constrLst>
              <dgm:constr type="primFontSz" for="des" forName="Text1" val="65"/>
              <dgm:constr type="primFontSz" for="des" forName="Text2" refType="primFontSz" refFor="des" refForName="Text1" op="equ"/>
              <dgm:constr type="primFontSz" for="des" forName="Text3" refType="primFontSz" refFor="des" refForName="Text1" op="equ"/>
              <dgm:constr type="primFontSz" for="des" forName="Text4" refType="primFontSz" refFor="des" refForName="Text1" op="equ"/>
              <dgm:constr type="r" for="ch" forName="Image1" refType="w" fact="0.8502"/>
              <dgm:constr type="t" for="ch" forName="Image1" refType="h" fact="0.4119"/>
              <dgm:constr type="w" for="ch" forName="Image1" refType="w" fact="0.5634"/>
              <dgm:constr type="h" for="ch" forName="Image1" refType="h" fact="0.5881"/>
              <dgm:constr type="r" for="ch" forName="Accent1" refType="w" fact="0.8226"/>
              <dgm:constr type="t" for="ch" forName="Accent1" refType="h" fact="0.4563"/>
              <dgm:constr type="w" for="ch" forName="Accent1" refType="w" fact="0.5091"/>
              <dgm:constr type="h" for="ch" forName="Accent1" refType="h" fact="0.4958"/>
              <dgm:constr type="r" for="ch" forName="Image4" refType="w"/>
              <dgm:constr type="t" for="ch" forName="Image4" refType="h" fact="0.7601"/>
              <dgm:constr type="w" for="ch" forName="Image4" refType="w" fact="0.1316"/>
              <dgm:constr type="h" for="ch" forName="Image4" refType="h" fact="0.2262"/>
              <dgm:constr type="r" for="ch" forName="Accent4" refType="w" fact="0.9864"/>
              <dgm:constr type="t" for="ch" forName="Accent4" refType="h" fact="0.7839"/>
              <dgm:constr type="w" for="ch" forName="Accent4" refType="w" fact="0.1045"/>
              <dgm:constr type="h" for="ch" forName="Accent4" refType="h" fact="0.1806"/>
              <dgm:constr type="r" for="ch" forName="Image3" refType="w" fact="0.2682"/>
              <dgm:constr type="t" for="ch" forName="Image3" refType="h" fact="0.6397"/>
              <dgm:constr type="w" for="ch" forName="Image3" refType="w" fact="0.2682"/>
              <dgm:constr type="h" for="ch" forName="Image3" refType="h" fact="0.2805"/>
              <dgm:constr type="r" for="ch" forName="Accent3" refType="w" fact="0.2545"/>
              <dgm:constr type="t" for="ch" forName="Accent3" refType="h" fact="0.6629"/>
              <dgm:constr type="w" for="ch" forName="Accent3" refType="w" fact="0.2409"/>
              <dgm:constr type="h" for="ch" forName="Accent3" refType="h" fact="0.2344"/>
              <dgm:constr type="r" for="ch" forName="Image2" refType="w" fact="0.5056"/>
              <dgm:constr type="t" for="ch" forName="Image2" refType="h" fact="0"/>
              <dgm:constr type="w" for="ch" forName="Image2" refType="w" fact="0.2205"/>
              <dgm:constr type="h" for="ch" forName="Image2" refType="h" fact="0.3806"/>
              <dgm:constr type="r" for="ch" forName="Accent2" refType="w" fact="0.492"/>
              <dgm:constr type="t" for="ch" forName="Accent2" refType="h" fact="0.0231"/>
              <dgm:constr type="w" for="ch" forName="Accent2" refType="w" fact="0.1932"/>
              <dgm:constr type="h" for="ch" forName="Accent2" refType="h" fact="0.3343"/>
              <dgm:constr type="r" for="ch" forName="Text1" refType="w" fact="0.8226"/>
              <dgm:constr type="t" for="ch" forName="Text1" refType="h" fact="0.8032"/>
              <dgm:constr type="w" for="ch" forName="Text1" refType="w" fact="0.5091"/>
              <dgm:constr type="h" for="ch" forName="Text1" refType="h" fact="0.1499"/>
              <dgm:constr type="r" for="ch" forName="Text2" refType="w" fact="0.4922"/>
              <dgm:constr type="t" for="ch" forName="Text2" refType="h" fact="0.2575"/>
              <dgm:constr type="w" for="ch" forName="Text2" refType="w" fact="0.1932"/>
              <dgm:constr type="h" for="ch" forName="Text2" refType="h" fact="0.0999"/>
              <dgm:constr type="r" for="ch" forName="Text3" refType="w" fact="0.2545"/>
              <dgm:constr type="t" for="ch" forName="Text3" refType="h" fact="0.7974"/>
              <dgm:constr type="w" for="ch" forName="Text3" refType="w" fact="0.2409"/>
              <dgm:constr type="h" for="ch" forName="Text3" refType="h" fact="0.0999"/>
              <dgm:constr type="r" for="ch" forName="Text4" refType="w" fact="0.9864"/>
              <dgm:constr type="t" for="ch" forName="Text4" refType="h" fact="0.8647"/>
              <dgm:constr type="w" for="ch" forName="Text4" refType="w" fact="0.1045"/>
              <dgm:constr type="h" for="ch" forName="Text4" refType="h" fact="0.0999"/>
            </dgm:constrLst>
          </dgm:if>
          <dgm:if name="Name16" axis="ch" ptType="node" func="cnt" op="equ" val="5">
            <dgm:alg type="composite">
              <dgm:param type="ar" val="1.1999"/>
            </dgm:alg>
            <dgm:constrLst>
              <dgm:constr type="primFontSz" for="des" forName="Text1" val="65"/>
              <dgm:constr type="primFontSz" for="des" forName="Text2" refType="primFontSz" refFor="des" refForName="Text1" op="equ"/>
              <dgm:constr type="primFontSz" for="des" forName="Text3" refType="primFontSz" refFor="des" refForName="Text1" op="equ"/>
              <dgm:constr type="primFontSz" for="des" forName="Text4" refType="primFontSz" refFor="des" refForName="Text1" op="equ"/>
              <dgm:constr type="primFontSz" for="des" forName="Text5" refType="primFontSz" refFor="des" refForName="Text1" op="equ"/>
              <dgm:constr type="r" for="ch" forName="Image1" refType="w" fact="0.8502"/>
              <dgm:constr type="t" for="ch" forName="Image1" refType="h" fact="0.2921"/>
              <dgm:constr type="w" for="ch" forName="Image1" refType="w" fact="0.5634"/>
              <dgm:constr type="h" for="ch" forName="Image1" refType="h" fact="0.417"/>
              <dgm:constr type="r" for="ch" forName="Accent1" refType="w" fact="0.8226"/>
              <dgm:constr type="t" for="ch" forName="Accent1" refType="h" fact="0.3236"/>
              <dgm:constr type="w" for="ch" forName="Accent1" refType="w" fact="0.5091"/>
              <dgm:constr type="h" for="ch" forName="Accent1" refType="h" fact="0.3515"/>
              <dgm:constr type="r" for="ch" forName="Image4" refType="w"/>
              <dgm:constr type="t" for="ch" forName="Image4" refType="h" fact="0.539"/>
              <dgm:constr type="w" for="ch" forName="Image4" refType="w" fact="0.1316"/>
              <dgm:constr type="h" for="ch" forName="Image4" refType="h" fact="0.1604"/>
              <dgm:constr type="r" for="ch" forName="Accent4" refType="w" fact="0.9864"/>
              <dgm:constr type="t" for="ch" forName="Accent4" refType="h" fact="0.5559"/>
              <dgm:constr type="w" for="ch" forName="Accent4" refType="w" fact="0.1045"/>
              <dgm:constr type="h" for="ch" forName="Accent4" refType="h" fact="0.1281"/>
              <dgm:constr type="r" for="ch" forName="Image5" refType="w" fact="0.3723"/>
              <dgm:constr type="t" for="ch" forName="Image5" refType="h" fact="0.7301"/>
              <dgm:constr type="w" for="ch" forName="Image5" refType="w" fact="0.2318"/>
              <dgm:constr type="h" for="ch" forName="Image5" refType="h" fact="0.2699"/>
              <dgm:constr type="r" for="ch" forName="Accent5" refType="w" fact="0.358"/>
              <dgm:constr type="t" for="ch" forName="Accent5" refType="h" fact="0.7467"/>
              <dgm:constr type="w" for="ch" forName="Accent5" refType="w" fact="0.2045"/>
              <dgm:constr type="h" for="ch" forName="Accent5" refType="h" fact="0.2371"/>
              <dgm:constr type="r" for="ch" forName="Image3" refType="w" fact="0.2682"/>
              <dgm:constr type="t" for="ch" forName="Image3" refType="h" fact="0.4536"/>
              <dgm:constr type="w" for="ch" forName="Image3" refType="w" fact="0.2682"/>
              <dgm:constr type="h" for="ch" forName="Image3" refType="h" fact="0.1989"/>
              <dgm:constr type="r" for="ch" forName="Accent3" refType="w" fact="0.2545"/>
              <dgm:constr type="t" for="ch" forName="Accent3" refType="h" fact="0.4701"/>
              <dgm:constr type="w" for="ch" forName="Accent3" refType="w" fact="0.2409"/>
              <dgm:constr type="h" for="ch" forName="Accent3" refType="h" fact="0.1662"/>
              <dgm:constr type="r" for="ch" forName="Image2" refType="w" fact="0.5056"/>
              <dgm:constr type="t" for="ch" forName="Image2" refType="h" fact="0"/>
              <dgm:constr type="w" for="ch" forName="Image2" refType="w" fact="0.2205"/>
              <dgm:constr type="h" for="ch" forName="Image2" refType="h" fact="0.2699"/>
              <dgm:constr type="r" for="ch" forName="Accent2" refType="w" fact="0.492"/>
              <dgm:constr type="t" for="ch" forName="Accent2" refType="h" fact="0.0164"/>
              <dgm:constr type="w" for="ch" forName="Accent2" refType="w" fact="0.1932"/>
              <dgm:constr type="h" for="ch" forName="Accent2" refType="h" fact="0.2371"/>
              <dgm:constr type="r" for="ch" forName="Text1" refType="w" fact="0.8226"/>
              <dgm:constr type="t" for="ch" forName="Text1" refType="h" fact="0.5695"/>
              <dgm:constr type="w" for="ch" forName="Text1" refType="w" fact="0.5091"/>
              <dgm:constr type="h" for="ch" forName="Text1" refType="h" fact="0.1063"/>
              <dgm:constr type="r" for="ch" forName="Text2" refType="w" fact="0.4922"/>
              <dgm:constr type="t" for="ch" forName="Text2" refType="h" fact="0.1826"/>
              <dgm:constr type="w" for="ch" forName="Text2" refType="w" fact="0.1932"/>
              <dgm:constr type="h" for="ch" forName="Text2" refType="h" fact="0.0709"/>
              <dgm:constr type="r" for="ch" forName="Text3" refType="w" fact="0.2545"/>
              <dgm:constr type="t" for="ch" forName="Text3" refType="h" fact="0.5655"/>
              <dgm:constr type="w" for="ch" forName="Text3" refType="w" fact="0.2409"/>
              <dgm:constr type="h" for="ch" forName="Text3" refType="h" fact="0.0709"/>
              <dgm:constr type="r" for="ch" forName="Text5" refType="w" fact="0.358"/>
              <dgm:constr type="t" for="ch" forName="Text5" refType="h" fact="0.9129"/>
              <dgm:constr type="w" for="ch" forName="Text5" refType="w" fact="0.2045"/>
              <dgm:constr type="h" for="ch" forName="Text5" refType="h" fact="0.0709"/>
              <dgm:constr type="r" for="ch" forName="Text4" refType="w" fact="0.9864"/>
              <dgm:constr type="t" for="ch" forName="Text4" refType="h" fact="0.6132"/>
              <dgm:constr type="w" for="ch" forName="Text4" refType="w" fact="0.1045"/>
              <dgm:constr type="h" for="ch" forName="Text4" refType="h" fact="0.0709"/>
            </dgm:constrLst>
          </dgm:if>
          <dgm:else name="Name17">
            <dgm:alg type="composite">
              <dgm:param type="ar" val="1.1999"/>
            </dgm:alg>
            <dgm:constrLst>
              <dgm:constr type="primFontSz" for="des" forName="Text1" val="65"/>
              <dgm:constr type="primFontSz" for="des" forName="Text2" refType="primFontSz" refFor="des" refForName="Text1" op="equ"/>
              <dgm:constr type="primFontSz" for="des" forName="Text3" refType="primFontSz" refFor="des" refForName="Text1" op="equ"/>
              <dgm:constr type="primFontSz" for="des" forName="Text4" refType="primFontSz" refFor="des" refForName="Text1" op="equ"/>
              <dgm:constr type="primFontSz" for="des" forName="Text5" refType="primFontSz" refFor="des" refForName="Text1" op="equ"/>
              <dgm:constr type="primFontSz" for="des" forName="Text6" refType="primFontSz" refFor="des" refForName="Text1" op="equ"/>
              <dgm:constr type="r" for="ch" forName="Image1" refType="w" fact="0.8502"/>
              <dgm:constr type="t" for="ch" forName="Image1" refType="h" fact="0.2921"/>
              <dgm:constr type="w" for="ch" forName="Image1" refType="w" fact="0.5634"/>
              <dgm:constr type="h" for="ch" forName="Image1" refType="h" fact="0.417"/>
              <dgm:constr type="r" for="ch" forName="Accent1" refType="w" fact="0.8226"/>
              <dgm:constr type="t" for="ch" forName="Accent1" refType="h" fact="0.3236"/>
              <dgm:constr type="w" for="ch" forName="Accent1" refType="w" fact="0.5091"/>
              <dgm:constr type="h" for="ch" forName="Accent1" refType="h" fact="0.3515"/>
              <dgm:constr type="r" for="ch" forName="Image4" refType="w"/>
              <dgm:constr type="t" for="ch" forName="Image4" refType="h" fact="0.539"/>
              <dgm:constr type="w" for="ch" forName="Image4" refType="w" fact="0.1316"/>
              <dgm:constr type="h" for="ch" forName="Image4" refType="h" fact="0.1604"/>
              <dgm:constr type="r" for="ch" forName="Accent4" refType="w" fact="0.9864"/>
              <dgm:constr type="t" for="ch" forName="Accent4" refType="h" fact="0.5559"/>
              <dgm:constr type="w" for="ch" forName="Accent4" refType="w" fact="0.1045"/>
              <dgm:constr type="h" for="ch" forName="Accent4" refType="h" fact="0.1281"/>
              <dgm:constr type="r" for="ch" forName="Image5" refType="w" fact="0.3713"/>
              <dgm:constr type="t" for="ch" forName="Image5" refType="h" fact="0.7301"/>
              <dgm:constr type="w" for="ch" forName="Image5" refType="w" fact="0.2318"/>
              <dgm:constr type="h" for="ch" forName="Image5" refType="h" fact="0.2699"/>
              <dgm:constr type="r" for="ch" forName="Accent5" refType="w" fact="0.358"/>
              <dgm:constr type="t" for="ch" forName="Accent5" refType="h" fact="0.7467"/>
              <dgm:constr type="w" for="ch" forName="Accent5" refType="w" fact="0.2045"/>
              <dgm:constr type="h" for="ch" forName="Accent5" refType="h" fact="0.2371"/>
              <dgm:constr type="r" for="ch" forName="Image3" refType="w" fact="0.2682"/>
              <dgm:constr type="t" for="ch" forName="Image3" refType="h" fact="0.4536"/>
              <dgm:constr type="w" for="ch" forName="Image3" refType="w" fact="0.2682"/>
              <dgm:constr type="h" for="ch" forName="Image3" refType="h" fact="0.1989"/>
              <dgm:constr type="r" for="ch" forName="Accent3" refType="w" fact="0.2545"/>
              <dgm:constr type="t" for="ch" forName="Accent3" refType="h" fact="0.4701"/>
              <dgm:constr type="w" for="ch" forName="Accent3" refType="w" fact="0.2409"/>
              <dgm:constr type="h" for="ch" forName="Accent3" refType="h" fact="0.1662"/>
              <dgm:constr type="r" for="ch" forName="Image2" refType="w" fact="0.5056"/>
              <dgm:constr type="t" for="ch" forName="Image2" refType="h" fact="0"/>
              <dgm:constr type="w" for="ch" forName="Image2" refType="w" fact="0.2205"/>
              <dgm:constr type="h" for="ch" forName="Image2" refType="h" fact="0.2699"/>
              <dgm:constr type="r" for="ch" forName="Accent2" refType="w" fact="0.492"/>
              <dgm:constr type="t" for="ch" forName="Accent2" refType="h" fact="0.0164"/>
              <dgm:constr type="w" for="ch" forName="Accent2" refType="w" fact="0.1932"/>
              <dgm:constr type="h" for="ch" forName="Accent2" refType="h" fact="0.2371"/>
              <dgm:constr type="r" for="ch" forName="Text1" refType="w" fact="0.8226"/>
              <dgm:constr type="t" for="ch" forName="Text1" refType="h" fact="0.5695"/>
              <dgm:constr type="w" for="ch" forName="Text1" refType="w" fact="0.5091"/>
              <dgm:constr type="h" for="ch" forName="Text1" refType="h" fact="0.1063"/>
              <dgm:constr type="r" for="ch" forName="Image6" refType="w" fact="0.849"/>
              <dgm:constr type="t" for="ch" forName="Image6" refType="h" fact="0.7301"/>
              <dgm:constr type="w" for="ch" forName="Image6" refType="w" fact="0.2361"/>
              <dgm:constr type="h" for="ch" forName="Image6" refType="h" fact="0.1604"/>
              <dgm:constr type="r" for="ch" forName="Accent6" refType="w" fact="0.8352"/>
              <dgm:constr type="t" for="ch" forName="Accent6" refType="h" fact="0.7467"/>
              <dgm:constr type="w" for="ch" forName="Accent6" refType="w" fact="0.2091"/>
              <dgm:constr type="h" for="ch" forName="Accent6" refType="h" fact="0.1281"/>
              <dgm:constr type="r" for="ch" forName="Text2" refType="w" fact="0.4922"/>
              <dgm:constr type="t" for="ch" forName="Text2" refType="h" fact="0.1826"/>
              <dgm:constr type="w" for="ch" forName="Text2" refType="w" fact="0.1932"/>
              <dgm:constr type="h" for="ch" forName="Text2" refType="h" fact="0.0709"/>
              <dgm:constr type="r" for="ch" forName="Text3" refType="w" fact="0.2545"/>
              <dgm:constr type="t" for="ch" forName="Text3" refType="h" fact="0.5655"/>
              <dgm:constr type="w" for="ch" forName="Text3" refType="w" fact="0.2409"/>
              <dgm:constr type="h" for="ch" forName="Text3" refType="h" fact="0.0709"/>
              <dgm:constr type="r" for="ch" forName="Text5" refType="w" fact="0.358"/>
              <dgm:constr type="t" for="ch" forName="Text5" refType="h" fact="0.9129"/>
              <dgm:constr type="w" for="ch" forName="Text5" refType="w" fact="0.2045"/>
              <dgm:constr type="h" for="ch" forName="Text5" refType="h" fact="0.0709"/>
              <dgm:constr type="r" for="ch" forName="Text6" refType="w" fact="0.8352"/>
              <dgm:constr type="t" for="ch" forName="Text6" refType="h" fact="0.8039"/>
              <dgm:constr type="w" for="ch" forName="Text6" refType="w" fact="0.2091"/>
              <dgm:constr type="h" for="ch" forName="Text6" refType="h" fact="0.0709"/>
              <dgm:constr type="r" for="ch" forName="Text4" refType="w" fact="0.9864"/>
              <dgm:constr type="t" for="ch" forName="Text4" refType="h" fact="0.6132"/>
              <dgm:constr type="w" for="ch" forName="Text4" refType="w" fact="0.1045"/>
              <dgm:constr type="h" for="ch" forName="Text4" refType="h" fact="0.0709"/>
            </dgm:constrLst>
          </dgm:else>
        </dgm:choose>
      </dgm:else>
    </dgm:choose>
    <dgm:forEach name="wrapper" axis="self" ptType="parTrans">
      <dgm:forEach name="ImageRepeat" axis="self">
        <dgm:layoutNode name="Image" styleLbl="align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forEach>
      <dgm:forEach name="accentRepeat" axis="self">
        <dgm:layoutNode name="Accent" styleLbl="parChTrans1D1">
          <dgm:alg type="sp"/>
          <dgm:shape xmlns:r="http://schemas.openxmlformats.org/officeDocument/2006/relationships" type="rect" r:blip="">
            <dgm:adjLst/>
          </dgm:shape>
          <dgm:presOf/>
        </dgm:layoutNode>
      </dgm:forEach>
    </dgm:forEach>
    <dgm:forEach name="Name18" axis="ch" ptType="node" cnt="1">
      <dgm:layoutNode name="Image1">
        <dgm:alg type="sp"/>
        <dgm:shape xmlns:r="http://schemas.openxmlformats.org/officeDocument/2006/relationships" r:blip="">
          <dgm:adjLst/>
        </dgm:shape>
        <dgm:presOf/>
        <dgm:forEach name="Name19" ref="ImageRepeat"/>
      </dgm:layoutNode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20" ref="accentRepeat"/>
      </dgm:layoutNode>
      <dgm:layoutNode name="Text1" styleLbl="alignImgPlace1">
        <dgm:varLst>
          <dgm:chMax val="0"/>
          <dgm:chPref val="0"/>
          <dgm:bulletEnabled val="1"/>
        </dgm:varLst>
        <dgm:alg type="tx">
          <dgm:param type="parTxLTRAlign" val="r"/>
          <dgm:param type="shpTxLTRAlignCh" val="r"/>
          <dgm:param type="txAnchorVert" val="b"/>
          <dgm:param type="txAnchorVertCh" val="b"/>
          <dgm:param type="lnSpPar" val="100"/>
        </dgm:alg>
        <dgm:shape xmlns:r="http://schemas.openxmlformats.org/officeDocument/2006/relationships" type="rect" r:blip="" hideGeom="1">
          <dgm:adjLst/>
        </dgm:shape>
        <dgm:presOf axis="desOrSelf" ptType="node"/>
        <dgm:constrLst>
          <dgm:constr type="lMarg" refType="primFontSz" fact="0.15"/>
          <dgm:constr type="rMarg" refType="primFontSz" fact="0.15"/>
          <dgm:constr type="tMarg" refType="primFontSz" fact="0.05"/>
          <dgm:constr type="bMarg" refType="primFontSz" fact="0"/>
        </dgm:constrLst>
        <dgm:ruleLst>
          <dgm:rule type="primFontSz" val="5" fact="NaN" max="NaN"/>
        </dgm:ruleLst>
      </dgm:layoutNode>
    </dgm:forEach>
    <dgm:forEach name="Name21" axis="ch" ptType="node" st="2" cnt="1">
      <dgm:layoutNode name="Image2">
        <dgm:alg type="sp"/>
        <dgm:shape xmlns:r="http://schemas.openxmlformats.org/officeDocument/2006/relationships" r:blip="">
          <dgm:adjLst/>
        </dgm:shape>
        <dgm:presOf/>
        <dgm:forEach name="Name22" ref="ImageRepeat"/>
      </dgm:layoutNode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23" ref="accentRepeat"/>
      </dgm:layoutNode>
      <dgm:layoutNode name="Text2" styleLbl="alignImgPlace1">
        <dgm:varLst>
          <dgm:chMax val="0"/>
          <dgm:chPref val="0"/>
          <dgm:bulletEnabled val="1"/>
        </dgm:varLst>
        <dgm:alg type="tx">
          <dgm:param type="parTxLTRAlign" val="r"/>
          <dgm:param type="shpTxLTRAlignCh" val="r"/>
          <dgm:param type="txAnchorVert" val="b"/>
          <dgm:param type="txAnchorVertCh" val="b"/>
        </dgm:alg>
        <dgm:shape xmlns:r="http://schemas.openxmlformats.org/officeDocument/2006/relationships" type="rect" r:blip="" hideGeom="1">
          <dgm:adjLst/>
        </dgm:shape>
        <dgm:presOf axis="desOrSelf" ptType="node"/>
        <dgm:constrLst>
          <dgm:constr type="lMarg" refType="primFontSz" fact="0.15"/>
          <dgm:constr type="rMarg" refType="primFontSz" fact="0.15"/>
          <dgm:constr type="tMarg" refType="primFontSz" fact="0.05"/>
          <dgm:constr type="bMarg" refType="primFontSz" fact="0"/>
        </dgm:constrLst>
        <dgm:ruleLst>
          <dgm:rule type="primFontSz" val="5" fact="NaN" max="NaN"/>
        </dgm:ruleLst>
      </dgm:layoutNode>
    </dgm:forEach>
    <dgm:forEach name="Name24" axis="ch" ptType="node" st="3" cnt="1">
      <dgm:layoutNode name="Image3">
        <dgm:alg type="sp"/>
        <dgm:shape xmlns:r="http://schemas.openxmlformats.org/officeDocument/2006/relationships" r:blip="">
          <dgm:adjLst/>
        </dgm:shape>
        <dgm:presOf/>
        <dgm:forEach name="Name25" ref="ImageRepeat"/>
      </dgm:layoutNode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26" ref="accentRepeat"/>
      </dgm:layoutNode>
      <dgm:layoutNode name="Text3" styleLbl="alignImgPlace1">
        <dgm:varLst>
          <dgm:chMax val="0"/>
          <dgm:chPref val="0"/>
          <dgm:bulletEnabled val="1"/>
        </dgm:varLst>
        <dgm:alg type="tx">
          <dgm:param type="parTxLTRAlign" val="r"/>
          <dgm:param type="shpTxLTRAlignCh" val="r"/>
          <dgm:param type="txAnchorVert" val="b"/>
          <dgm:param type="txAnchorVertCh" val="b"/>
        </dgm:alg>
        <dgm:shape xmlns:r="http://schemas.openxmlformats.org/officeDocument/2006/relationships" type="rect" r:blip="" hideGeom="1">
          <dgm:adjLst/>
        </dgm:shape>
        <dgm:presOf axis="desOrSelf" ptType="node"/>
        <dgm:constrLst>
          <dgm:constr type="lMarg" refType="primFontSz" fact="0.15"/>
          <dgm:constr type="rMarg" refType="primFontSz" fact="0.15"/>
          <dgm:constr type="tMarg" refType="primFontSz" fact="0.05"/>
          <dgm:constr type="bMarg" refType="primFontSz" fact="0"/>
        </dgm:constrLst>
        <dgm:ruleLst>
          <dgm:rule type="primFontSz" val="5" fact="NaN" max="NaN"/>
        </dgm:ruleLst>
      </dgm:layoutNode>
    </dgm:forEach>
    <dgm:forEach name="Name27" axis="ch" ptType="node" st="4" cnt="1">
      <dgm:layoutNode name="Image4">
        <dgm:alg type="sp"/>
        <dgm:shape xmlns:r="http://schemas.openxmlformats.org/officeDocument/2006/relationships" r:blip="">
          <dgm:adjLst/>
        </dgm:shape>
        <dgm:presOf/>
        <dgm:forEach name="Name28" ref="ImageRepeat"/>
      </dgm:layoutNode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29" ref="accentRepeat"/>
      </dgm:layoutNode>
      <dgm:layoutNode name="Text4" styleLbl="alignImgPlace1">
        <dgm:varLst>
          <dgm:chMax val="0"/>
          <dgm:chPref val="0"/>
          <dgm:bulletEnabled val="1"/>
        </dgm:varLst>
        <dgm:alg type="tx">
          <dgm:param type="parTxLTRAlign" val="r"/>
          <dgm:param type="shpTxLTRAlignCh" val="r"/>
          <dgm:param type="txAnchorVert" val="b"/>
          <dgm:param type="txAnchorVertCh" val="b"/>
        </dgm:alg>
        <dgm:shape xmlns:r="http://schemas.openxmlformats.org/officeDocument/2006/relationships" type="rect" r:blip="" hideGeom="1">
          <dgm:adjLst/>
        </dgm:shape>
        <dgm:presOf axis="desOrSelf" ptType="node"/>
        <dgm:constrLst>
          <dgm:constr type="lMarg" refType="primFontSz" fact="0.15"/>
          <dgm:constr type="rMarg" refType="primFontSz" fact="0.15"/>
          <dgm:constr type="tMarg" refType="primFontSz" fact="0.05"/>
          <dgm:constr type="bMarg" refType="primFontSz" fact="0"/>
        </dgm:constrLst>
        <dgm:ruleLst>
          <dgm:rule type="primFontSz" val="5" fact="NaN" max="NaN"/>
        </dgm:ruleLst>
      </dgm:layoutNode>
    </dgm:forEach>
    <dgm:forEach name="Name30" axis="ch" ptType="node" st="5" cnt="1">
      <dgm:layoutNode name="Image5">
        <dgm:alg type="sp"/>
        <dgm:shape xmlns:r="http://schemas.openxmlformats.org/officeDocument/2006/relationships" r:blip="">
          <dgm:adjLst/>
        </dgm:shape>
        <dgm:presOf/>
        <dgm:forEach name="Name31" ref="ImageRepeat"/>
      </dgm:layoutNode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32" ref="accentRepeat"/>
      </dgm:layoutNode>
      <dgm:layoutNode name="Text5" styleLbl="alignImgPlace1">
        <dgm:varLst>
          <dgm:chMax val="0"/>
          <dgm:chPref val="0"/>
          <dgm:bulletEnabled val="1"/>
        </dgm:varLst>
        <dgm:alg type="tx">
          <dgm:param type="parTxLTRAlign" val="r"/>
          <dgm:param type="shpTxLTRAlignCh" val="r"/>
          <dgm:param type="txAnchorVert" val="b"/>
          <dgm:param type="txAnchorVertCh" val="b"/>
        </dgm:alg>
        <dgm:shape xmlns:r="http://schemas.openxmlformats.org/officeDocument/2006/relationships" type="rect" r:blip="" hideGeom="1">
          <dgm:adjLst/>
        </dgm:shape>
        <dgm:presOf axis="desOrSelf" ptType="node"/>
        <dgm:constrLst>
          <dgm:constr type="lMarg" refType="primFontSz" fact="0.15"/>
          <dgm:constr type="rMarg" refType="primFontSz" fact="0.15"/>
          <dgm:constr type="tMarg" refType="primFontSz" fact="0.05"/>
          <dgm:constr type="bMarg" refType="primFontSz" fact="0"/>
        </dgm:constrLst>
        <dgm:ruleLst>
          <dgm:rule type="primFontSz" val="5" fact="NaN" max="NaN"/>
        </dgm:ruleLst>
      </dgm:layoutNode>
    </dgm:forEach>
    <dgm:forEach name="Name33" axis="ch" ptType="node" st="6" cnt="1">
      <dgm:layoutNode name="Image6">
        <dgm:alg type="sp"/>
        <dgm:shape xmlns:r="http://schemas.openxmlformats.org/officeDocument/2006/relationships" r:blip="">
          <dgm:adjLst/>
        </dgm:shape>
        <dgm:presOf/>
        <dgm:forEach name="Name34" ref="ImageRepeat"/>
      </dgm:layoutNode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35" ref="accentRepeat"/>
      </dgm:layoutNode>
      <dgm:layoutNode name="Text6" styleLbl="alignImgPlace1">
        <dgm:varLst>
          <dgm:chMax val="0"/>
          <dgm:chPref val="0"/>
          <dgm:bulletEnabled val="1"/>
        </dgm:varLst>
        <dgm:alg type="tx">
          <dgm:param type="parTxLTRAlign" val="r"/>
          <dgm:param type="shpTxLTRAlignCh" val="r"/>
          <dgm:param type="txAnchorVert" val="b"/>
          <dgm:param type="txAnchorVertCh" val="b"/>
        </dgm:alg>
        <dgm:shape xmlns:r="http://schemas.openxmlformats.org/officeDocument/2006/relationships" type="rect" r:blip="" hideGeom="1">
          <dgm:adjLst/>
        </dgm:shape>
        <dgm:presOf axis="desOrSelf" ptType="node"/>
        <dgm:constrLst>
          <dgm:constr type="lMarg" refType="primFontSz" fact="0.15"/>
          <dgm:constr type="rMarg" refType="primFontSz" fact="0.15"/>
          <dgm:constr type="tMarg" refType="primFontSz" fact="0.05"/>
          <dgm:constr type="bMarg" refType="primFontSz" fact="0"/>
        </dgm:constrLst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1/layout/ThemePictureAccent">
  <dgm:title val="Theme Picture Accent"/>
  <dgm:desc val="Use to show a group of pictures with the first picture being centered and the largest. Can contain up to six Level 1 pictures. Unused pictures do not appear, but remain available if you switch layouts.  Works best with small amounts of text."/>
  <dgm:catLst>
    <dgm:cat type="picture" pri="13250"/>
    <dgm:cat type="officeonline" pri="4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  <dgm:pt modelId="50">
          <dgm:prSet phldr="1"/>
        </dgm:pt>
        <dgm:pt modelId="60">
          <dgm:prSet phldr="1"/>
        </dgm:pt>
      </dgm:ptLst>
      <dgm:cxnLst>
        <dgm:cxn modelId="70" srcId="0" destId="10" srcOrd="0" destOrd="0"/>
        <dgm:cxn modelId="80" srcId="0" destId="20" srcOrd="1" destOrd="0"/>
        <dgm:cxn modelId="90" srcId="0" destId="30" srcOrd="2" destOrd="0"/>
        <dgm:cxn modelId="100" srcId="0" destId="40" srcOrd="3" destOrd="0"/>
        <dgm:cxn modelId="110" srcId="0" destId="50" srcOrd="4" destOrd="0"/>
        <dgm:cxn modelId="120" srcId="0" destId="60" srcOrd="5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6"/>
      <dgm:chPref val="6"/>
      <dgm:dir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62"/>
            </dgm:alg>
            <dgm:constrLst>
              <dgm:constr type="primFontSz" for="des" forName="Text1" val="65"/>
              <dgm:constr type="l" for="ch" forName="Image1" refType="w" fact="0"/>
              <dgm:constr type="t" for="ch" forName="Image1" refType="h" fact="0"/>
              <dgm:constr type="w" for="ch" forName="Image1" refType="w"/>
              <dgm:constr type="h" for="ch" forName="Image1" refType="h"/>
              <dgm:constr type="l" for="ch" forName="Accent1" refType="w" fact="0.0491"/>
              <dgm:constr type="t" for="ch" forName="Accent1" refType="h" fact="0.0756"/>
              <dgm:constr type="w" for="ch" forName="Accent1" refType="w" fact="0.9035"/>
              <dgm:constr type="h" for="ch" forName="Accent1" refType="h" fact="0.8429"/>
              <dgm:constr type="l" for="ch" forName="Text1" refType="w" fact="0.0491"/>
              <dgm:constr type="t" for="ch" forName="Text1" refType="h" fact="0.6654"/>
              <dgm:constr type="w" for="ch" forName="Text1" refType="w" fact="0.9035"/>
              <dgm:constr type="h" for="ch" forName="Text1" refType="h" fact="0.2548"/>
            </dgm:constrLst>
          </dgm:if>
          <dgm:if name="Name5" axis="ch" ptType="node" func="cnt" op="equ" val="2">
            <dgm:alg type="composite">
              <dgm:param type="ar" val="0.9528"/>
            </dgm:alg>
            <dgm:constrLst>
              <dgm:constr type="primFontSz" for="des" forName="Text1" val="65"/>
              <dgm:constr type="primFontSz" for="des" forName="Text2" refType="primFontSz" refFor="des" refForName="Text1" op="equ"/>
              <dgm:constr type="l" for="ch" forName="Image1" refType="w" fact="0"/>
              <dgm:constr type="t" for="ch" forName="Image1" refType="h" fact="0.4119"/>
              <dgm:constr type="w" for="ch" forName="Image1" refType="w" fact="0.997"/>
              <dgm:constr type="h" for="ch" forName="Image1" refType="h" fact="0.5881"/>
              <dgm:constr type="l" for="ch" forName="Accent1" refType="w" fact="0.049"/>
              <dgm:constr type="t" for="ch" forName="Accent1" refType="h" fact="0.4563"/>
              <dgm:constr type="w" for="ch" forName="Accent1" refType="w" fact="0.9008"/>
              <dgm:constr type="h" for="ch" forName="Accent1" refType="h" fact="0.4958"/>
              <dgm:constr type="l" for="ch" forName="Image2" refType="w" fact="0.6099"/>
              <dgm:constr type="t" for="ch" forName="Image2" refType="h" fact="0"/>
              <dgm:constr type="w" for="ch" forName="Image2" refType="w" fact="0.3901"/>
              <dgm:constr type="h" for="ch" forName="Image2" refType="h" fact="0.3806"/>
              <dgm:constr type="l" for="ch" forName="Accent2" refType="w" fact="0.6338"/>
              <dgm:constr type="t" for="ch" forName="Accent2" refType="h" fact="0.0231"/>
              <dgm:constr type="w" for="ch" forName="Accent2" refType="w" fact="0.3418"/>
              <dgm:constr type="h" for="ch" forName="Accent2" refType="h" fact="0.3343"/>
              <dgm:constr type="l" for="ch" forName="Text1" refType="w" fact="0.049"/>
              <dgm:constr type="t" for="ch" forName="Text1" refType="h" fact="0.8032"/>
              <dgm:constr type="w" for="ch" forName="Text1" refType="w" fact="0.9008"/>
              <dgm:constr type="h" for="ch" forName="Text1" refType="h" fact="0.1499"/>
              <dgm:constr type="l" for="ch" forName="Text2" refType="w" fact="0.6335"/>
              <dgm:constr type="t" for="ch" forName="Text2" refType="h" fact="0.2575"/>
              <dgm:constr type="w" for="ch" forName="Text2" refType="w" fact="0.3418"/>
              <dgm:constr type="h" for="ch" forName="Text2" refType="h" fact="0.0999"/>
            </dgm:constrLst>
          </dgm:if>
          <dgm:if name="Name6" axis="ch" ptType="node" func="cnt" op="equ" val="3">
            <dgm:alg type="composite">
              <dgm:param type="ar" val="1.4351"/>
            </dgm:alg>
            <dgm:constrLst>
              <dgm:constr type="primFontSz" for="des" forName="Text1" val="65"/>
              <dgm:constr type="primFontSz" for="des" forName="Text2" refType="primFontSz" refFor="des" refForName="Text1" op="equ"/>
              <dgm:constr type="primFontSz" for="des" forName="Text3" refType="primFontSz" refFor="des" refForName="Text1" op="equ"/>
              <dgm:constr type="l" for="ch" forName="Image1" refType="w" fact="0"/>
              <dgm:constr type="t" for="ch" forName="Image1" refType="h" fact="0.4119"/>
              <dgm:constr type="w" for="ch" forName="Image1" refType="w" fact="0.6627"/>
              <dgm:constr type="h" for="ch" forName="Image1" refType="h" fact="0.5881"/>
              <dgm:constr type="l" for="ch" forName="Accent1" refType="w" fact="0.0326"/>
              <dgm:constr type="t" for="ch" forName="Accent1" refType="h" fact="0.4563"/>
              <dgm:constr type="w" for="ch" forName="Accent1" refType="w" fact="0.5988"/>
              <dgm:constr type="h" for="ch" forName="Accent1" refType="h" fact="0.4958"/>
              <dgm:constr type="l" for="ch" forName="Image3" refType="w" fact="0.6846"/>
              <dgm:constr type="t" for="ch" forName="Image3" refType="h" fact="0.6397"/>
              <dgm:constr type="w" for="ch" forName="Image3" refType="w" fact="0.3154"/>
              <dgm:constr type="h" for="ch" forName="Image3" refType="h" fact="0.2805"/>
              <dgm:constr type="l" for="ch" forName="Accent3" refType="w" fact="0.7006"/>
              <dgm:constr type="t" for="ch" forName="Accent3" refType="h" fact="0.6629"/>
              <dgm:constr type="w" for="ch" forName="Accent3" refType="w" fact="0.2833"/>
              <dgm:constr type="h" for="ch" forName="Accent3" refType="h" fact="0.2344"/>
              <dgm:constr type="l" for="ch" forName="Image2" refType="w" fact="0.4054"/>
              <dgm:constr type="t" for="ch" forName="Image2" refType="h" fact="0"/>
              <dgm:constr type="w" for="ch" forName="Image2" refType="w" fact="0.2593"/>
              <dgm:constr type="h" for="ch" forName="Image2" refType="h" fact="0.3806"/>
              <dgm:constr type="l" for="ch" forName="Accent2" refType="w" fact="0.4213"/>
              <dgm:constr type="t" for="ch" forName="Accent2" refType="h" fact="0.0231"/>
              <dgm:constr type="w" for="ch" forName="Accent2" refType="w" fact="0.2272"/>
              <dgm:constr type="h" for="ch" forName="Accent2" refType="h" fact="0.3343"/>
              <dgm:constr type="l" for="ch" forName="Text1" refType="w" fact="0.0326"/>
              <dgm:constr type="t" for="ch" forName="Text1" refType="h" fact="0.8032"/>
              <dgm:constr type="w" for="ch" forName="Text1" refType="w" fact="0.5988"/>
              <dgm:constr type="h" for="ch" forName="Text1" refType="h" fact="0.1499"/>
              <dgm:constr type="l" for="ch" forName="Text2" refType="w" fact="0.4211"/>
              <dgm:constr type="t" for="ch" forName="Text2" refType="h" fact="0.2575"/>
              <dgm:constr type="w" for="ch" forName="Text2" refType="w" fact="0.2272"/>
              <dgm:constr type="h" for="ch" forName="Text2" refType="h" fact="0.0999"/>
              <dgm:constr type="l" for="ch" forName="Text3" refType="w" fact="0.7006"/>
              <dgm:constr type="t" for="ch" forName="Text3" refType="h" fact="0.7974"/>
              <dgm:constr type="w" for="ch" forName="Text3" refType="w" fact="0.2833"/>
              <dgm:constr type="h" for="ch" forName="Text3" refType="h" fact="0.0999"/>
            </dgm:constrLst>
          </dgm:if>
          <dgm:if name="Name7" axis="ch" ptType="node" func="cnt" op="equ" val="4">
            <dgm:alg type="composite">
              <dgm:param type="ar" val="1.6922"/>
            </dgm:alg>
            <dgm:constrLst>
              <dgm:constr type="primFontSz" for="des" forName="Text1" val="65"/>
              <dgm:constr type="primFontSz" for="des" forName="Text2" refType="primFontSz" refFor="des" refForName="Text1" op="equ"/>
              <dgm:constr type="primFontSz" for="des" forName="Text3" refType="primFontSz" refFor="des" refForName="Text1" op="equ"/>
              <dgm:constr type="primFontSz" for="des" forName="Text4" refType="primFontSz" refFor="des" refForName="Text1" op="equ"/>
              <dgm:constr type="l" for="ch" forName="Image1" refType="w" fact="0.1498"/>
              <dgm:constr type="t" for="ch" forName="Image1" refType="h" fact="0.4119"/>
              <dgm:constr type="w" for="ch" forName="Image1" refType="w" fact="0.5634"/>
              <dgm:constr type="h" for="ch" forName="Image1" refType="h" fact="0.5881"/>
              <dgm:constr type="l" for="ch" forName="Accent1" refType="w" fact="0.1774"/>
              <dgm:constr type="t" for="ch" forName="Accent1" refType="h" fact="0.4563"/>
              <dgm:constr type="w" for="ch" forName="Accent1" refType="w" fact="0.5091"/>
              <dgm:constr type="h" for="ch" forName="Accent1" refType="h" fact="0.4958"/>
              <dgm:constr type="l" for="ch" forName="Image4" refType="w" fact="0"/>
              <dgm:constr type="t" for="ch" forName="Image4" refType="h" fact="0.7601"/>
              <dgm:constr type="w" for="ch" forName="Image4" refType="w" fact="0.1316"/>
              <dgm:constr type="h" for="ch" forName="Image4" refType="h" fact="0.2262"/>
              <dgm:constr type="l" for="ch" forName="Accent4" refType="w" fact="0.0136"/>
              <dgm:constr type="t" for="ch" forName="Accent4" refType="h" fact="0.7839"/>
              <dgm:constr type="w" for="ch" forName="Accent4" refType="w" fact="0.1045"/>
              <dgm:constr type="h" for="ch" forName="Accent4" refType="h" fact="0.1806"/>
              <dgm:constr type="l" for="ch" forName="Image3" refType="w" fact="0.7318"/>
              <dgm:constr type="t" for="ch" forName="Image3" refType="h" fact="0.6397"/>
              <dgm:constr type="w" for="ch" forName="Image3" refType="w" fact="0.2682"/>
              <dgm:constr type="h" for="ch" forName="Image3" refType="h" fact="0.2805"/>
              <dgm:constr type="l" for="ch" forName="Accent3" refType="w" fact="0.7455"/>
              <dgm:constr type="t" for="ch" forName="Accent3" refType="h" fact="0.6629"/>
              <dgm:constr type="w" for="ch" forName="Accent3" refType="w" fact="0.2409"/>
              <dgm:constr type="h" for="ch" forName="Accent3" refType="h" fact="0.2344"/>
              <dgm:constr type="l" for="ch" forName="Image2" refType="w" fact="0.4944"/>
              <dgm:constr type="t" for="ch" forName="Image2" refType="h" fact="0"/>
              <dgm:constr type="w" for="ch" forName="Image2" refType="w" fact="0.2205"/>
              <dgm:constr type="h" for="ch" forName="Image2" refType="h" fact="0.3806"/>
              <dgm:constr type="l" for="ch" forName="Accent2" refType="w" fact="0.508"/>
              <dgm:constr type="t" for="ch" forName="Accent2" refType="h" fact="0.0231"/>
              <dgm:constr type="w" for="ch" forName="Accent2" refType="w" fact="0.1932"/>
              <dgm:constr type="h" for="ch" forName="Accent2" refType="h" fact="0.3343"/>
              <dgm:constr type="l" for="ch" forName="Text1" refType="w" fact="0.1774"/>
              <dgm:constr type="t" for="ch" forName="Text1" refType="h" fact="0.8032"/>
              <dgm:constr type="w" for="ch" forName="Text1" refType="w" fact="0.5091"/>
              <dgm:constr type="h" for="ch" forName="Text1" refType="h" fact="0.1499"/>
              <dgm:constr type="l" for="ch" forName="Text2" refType="w" fact="0.5078"/>
              <dgm:constr type="t" for="ch" forName="Text2" refType="h" fact="0.2575"/>
              <dgm:constr type="w" for="ch" forName="Text2" refType="w" fact="0.1932"/>
              <dgm:constr type="h" for="ch" forName="Text2" refType="h" fact="0.0999"/>
              <dgm:constr type="l" for="ch" forName="Text3" refType="w" fact="0.7455"/>
              <dgm:constr type="t" for="ch" forName="Text3" refType="h" fact="0.7974"/>
              <dgm:constr type="w" for="ch" forName="Text3" refType="w" fact="0.2409"/>
              <dgm:constr type="h" for="ch" forName="Text3" refType="h" fact="0.0999"/>
              <dgm:constr type="l" for="ch" forName="Text4" refType="w" fact="0.0136"/>
              <dgm:constr type="t" for="ch" forName="Text4" refType="h" fact="0.8647"/>
              <dgm:constr type="w" for="ch" forName="Text4" refType="w" fact="0.1045"/>
              <dgm:constr type="h" for="ch" forName="Text4" refType="h" fact="0.0999"/>
            </dgm:constrLst>
          </dgm:if>
          <dgm:if name="Name8" axis="ch" ptType="node" func="cnt" op="equ" val="5">
            <dgm:alg type="composite">
              <dgm:param type="ar" val="1.1999"/>
            </dgm:alg>
            <dgm:constrLst>
              <dgm:constr type="primFontSz" for="des" forName="Text1" val="65"/>
              <dgm:constr type="primFontSz" for="des" forName="Text2" refType="primFontSz" refFor="des" refForName="Text1" op="equ"/>
              <dgm:constr type="primFontSz" for="des" forName="Text3" refType="primFontSz" refFor="des" refForName="Text1" op="equ"/>
              <dgm:constr type="primFontSz" for="des" forName="Text4" refType="primFontSz" refFor="des" refForName="Text1" op="equ"/>
              <dgm:constr type="primFontSz" for="des" forName="Text5" refType="primFontSz" refFor="des" refForName="Text1" op="equ"/>
              <dgm:constr type="l" for="ch" forName="Image1" refType="w" fact="0.1498"/>
              <dgm:constr type="t" for="ch" forName="Image1" refType="h" fact="0.2921"/>
              <dgm:constr type="w" for="ch" forName="Image1" refType="w" fact="0.5634"/>
              <dgm:constr type="h" for="ch" forName="Image1" refType="h" fact="0.417"/>
              <dgm:constr type="l" for="ch" forName="Accent1" refType="w" fact="0.1774"/>
              <dgm:constr type="t" for="ch" forName="Accent1" refType="h" fact="0.3236"/>
              <dgm:constr type="w" for="ch" forName="Accent1" refType="w" fact="0.5091"/>
              <dgm:constr type="h" for="ch" forName="Accent1" refType="h" fact="0.3515"/>
              <dgm:constr type="l" for="ch" forName="Image4" refType="w" fact="0"/>
              <dgm:constr type="t" for="ch" forName="Image4" refType="h" fact="0.539"/>
              <dgm:constr type="w" for="ch" forName="Image4" refType="w" fact="0.1316"/>
              <dgm:constr type="h" for="ch" forName="Image4" refType="h" fact="0.1604"/>
              <dgm:constr type="l" for="ch" forName="Accent4" refType="w" fact="0.0136"/>
              <dgm:constr type="t" for="ch" forName="Accent4" refType="h" fact="0.5559"/>
              <dgm:constr type="w" for="ch" forName="Accent4" refType="w" fact="0.1045"/>
              <dgm:constr type="h" for="ch" forName="Accent4" refType="h" fact="0.1281"/>
              <dgm:constr type="l" for="ch" forName="Image5" refType="w" fact="0.6287"/>
              <dgm:constr type="t" for="ch" forName="Image5" refType="h" fact="0.7301"/>
              <dgm:constr type="w" for="ch" forName="Image5" refType="w" fact="0.2318"/>
              <dgm:constr type="h" for="ch" forName="Image5" refType="h" fact="0.2699"/>
              <dgm:constr type="l" for="ch" forName="Accent5" refType="w" fact="0.642"/>
              <dgm:constr type="t" for="ch" forName="Accent5" refType="h" fact="0.7467"/>
              <dgm:constr type="w" for="ch" forName="Accent5" refType="w" fact="0.2045"/>
              <dgm:constr type="h" for="ch" forName="Accent5" refType="h" fact="0.2371"/>
              <dgm:constr type="l" for="ch" forName="Image3" refType="w" fact="0.7318"/>
              <dgm:constr type="t" for="ch" forName="Image3" refType="h" fact="0.4536"/>
              <dgm:constr type="w" for="ch" forName="Image3" refType="w" fact="0.2682"/>
              <dgm:constr type="h" for="ch" forName="Image3" refType="h" fact="0.1989"/>
              <dgm:constr type="l" for="ch" forName="Accent3" refType="w" fact="0.7455"/>
              <dgm:constr type="t" for="ch" forName="Accent3" refType="h" fact="0.4701"/>
              <dgm:constr type="w" for="ch" forName="Accent3" refType="w" fact="0.2409"/>
              <dgm:constr type="h" for="ch" forName="Accent3" refType="h" fact="0.1662"/>
              <dgm:constr type="l" for="ch" forName="Image2" refType="w" fact="0.4944"/>
              <dgm:constr type="t" for="ch" forName="Image2" refType="h" fact="0"/>
              <dgm:constr type="w" for="ch" forName="Image2" refType="w" fact="0.2205"/>
              <dgm:constr type="h" for="ch" forName="Image2" refType="h" fact="0.2699"/>
              <dgm:constr type="l" for="ch" forName="Accent2" refType="w" fact="0.508"/>
              <dgm:constr type="t" for="ch" forName="Accent2" refType="h" fact="0.0164"/>
              <dgm:constr type="w" for="ch" forName="Accent2" refType="w" fact="0.1932"/>
              <dgm:constr type="h" for="ch" forName="Accent2" refType="h" fact="0.2371"/>
              <dgm:constr type="l" for="ch" forName="Text1" refType="w" fact="0.1774"/>
              <dgm:constr type="t" for="ch" forName="Text1" refType="h" fact="0.5695"/>
              <dgm:constr type="w" for="ch" forName="Text1" refType="w" fact="0.5091"/>
              <dgm:constr type="h" for="ch" forName="Text1" refType="h" fact="0.1063"/>
              <dgm:constr type="l" for="ch" forName="Text2" refType="w" fact="0.5078"/>
              <dgm:constr type="t" for="ch" forName="Text2" refType="h" fact="0.1826"/>
              <dgm:constr type="w" for="ch" forName="Text2" refType="w" fact="0.1932"/>
              <dgm:constr type="h" for="ch" forName="Text2" refType="h" fact="0.0709"/>
              <dgm:constr type="l" for="ch" forName="Text3" refType="w" fact="0.7455"/>
              <dgm:constr type="t" for="ch" forName="Text3" refType="h" fact="0.5655"/>
              <dgm:constr type="w" for="ch" forName="Text3" refType="w" fact="0.2409"/>
              <dgm:constr type="h" for="ch" forName="Text3" refType="h" fact="0.0709"/>
              <dgm:constr type="l" for="ch" forName="Text5" refType="w" fact="0.642"/>
              <dgm:constr type="t" for="ch" forName="Text5" refType="h" fact="0.9129"/>
              <dgm:constr type="w" for="ch" forName="Text5" refType="w" fact="0.2045"/>
              <dgm:constr type="h" for="ch" forName="Text5" refType="h" fact="0.0709"/>
              <dgm:constr type="l" for="ch" forName="Text4" refType="w" fact="0.0136"/>
              <dgm:constr type="t" for="ch" forName="Text4" refType="h" fact="0.6132"/>
              <dgm:constr type="w" for="ch" forName="Text4" refType="w" fact="0.1045"/>
              <dgm:constr type="h" for="ch" forName="Text4" refType="h" fact="0.0709"/>
            </dgm:constrLst>
          </dgm:if>
          <dgm:else name="Name9">
            <dgm:alg type="composite">
              <dgm:param type="ar" val="1.1999"/>
            </dgm:alg>
            <dgm:constrLst>
              <dgm:constr type="primFontSz" for="des" forName="Text1" val="65"/>
              <dgm:constr type="primFontSz" for="des" forName="Text2" refType="primFontSz" refFor="des" refForName="Text1" op="equ"/>
              <dgm:constr type="primFontSz" for="des" forName="Text3" refType="primFontSz" refFor="des" refForName="Text1" op="equ"/>
              <dgm:constr type="primFontSz" for="des" forName="Text4" refType="primFontSz" refFor="des" refForName="Text1" op="equ"/>
              <dgm:constr type="primFontSz" for="des" forName="Text5" refType="primFontSz" refFor="des" refForName="Text1" op="equ"/>
              <dgm:constr type="primFontSz" for="des" forName="Text6" refType="primFontSz" refFor="des" refForName="Text1" op="equ"/>
              <dgm:constr type="l" for="ch" forName="Image1" refType="w" fact="0.1498"/>
              <dgm:constr type="t" for="ch" forName="Image1" refType="h" fact="0.2921"/>
              <dgm:constr type="w" for="ch" forName="Image1" refType="w" fact="0.5634"/>
              <dgm:constr type="h" for="ch" forName="Image1" refType="h" fact="0.417"/>
              <dgm:constr type="l" for="ch" forName="Accent1" refType="w" fact="0.1774"/>
              <dgm:constr type="t" for="ch" forName="Accent1" refType="h" fact="0.3236"/>
              <dgm:constr type="w" for="ch" forName="Accent1" refType="w" fact="0.5091"/>
              <dgm:constr type="h" for="ch" forName="Accent1" refType="h" fact="0.3515"/>
              <dgm:constr type="l" for="ch" forName="Image4" refType="w" fact="0"/>
              <dgm:constr type="t" for="ch" forName="Image4" refType="h" fact="0.539"/>
              <dgm:constr type="w" for="ch" forName="Image4" refType="w" fact="0.1316"/>
              <dgm:constr type="h" for="ch" forName="Image4" refType="h" fact="0.1604"/>
              <dgm:constr type="l" for="ch" forName="Accent4" refType="w" fact="0.0136"/>
              <dgm:constr type="t" for="ch" forName="Accent4" refType="h" fact="0.5559"/>
              <dgm:constr type="w" for="ch" forName="Accent4" refType="w" fact="0.1045"/>
              <dgm:constr type="h" for="ch" forName="Accent4" refType="h" fact="0.1281"/>
              <dgm:constr type="l" for="ch" forName="Image5" refType="w" fact="0.6287"/>
              <dgm:constr type="t" for="ch" forName="Image5" refType="h" fact="0.7301"/>
              <dgm:constr type="w" for="ch" forName="Image5" refType="w" fact="0.2318"/>
              <dgm:constr type="h" for="ch" forName="Image5" refType="h" fact="0.2699"/>
              <dgm:constr type="l" for="ch" forName="Accent5" refType="w" fact="0.642"/>
              <dgm:constr type="t" for="ch" forName="Accent5" refType="h" fact="0.7467"/>
              <dgm:constr type="w" for="ch" forName="Accent5" refType="w" fact="0.2045"/>
              <dgm:constr type="h" for="ch" forName="Accent5" refType="h" fact="0.2371"/>
              <dgm:constr type="l" for="ch" forName="Image3" refType="w" fact="0.7318"/>
              <dgm:constr type="t" for="ch" forName="Image3" refType="h" fact="0.4536"/>
              <dgm:constr type="w" for="ch" forName="Image3" refType="w" fact="0.2682"/>
              <dgm:constr type="h" for="ch" forName="Image3" refType="h" fact="0.1989"/>
              <dgm:constr type="l" for="ch" forName="Accent3" refType="w" fact="0.7455"/>
              <dgm:constr type="t" for="ch" forName="Accent3" refType="h" fact="0.4701"/>
              <dgm:constr type="w" for="ch" forName="Accent3" refType="w" fact="0.2409"/>
              <dgm:constr type="h" for="ch" forName="Accent3" refType="h" fact="0.1662"/>
              <dgm:constr type="l" for="ch" forName="Image2" refType="w" fact="0.4944"/>
              <dgm:constr type="t" for="ch" forName="Image2" refType="h" fact="0"/>
              <dgm:constr type="w" for="ch" forName="Image2" refType="w" fact="0.2205"/>
              <dgm:constr type="h" for="ch" forName="Image2" refType="h" fact="0.2699"/>
              <dgm:constr type="l" for="ch" forName="Accent2" refType="w" fact="0.508"/>
              <dgm:constr type="t" for="ch" forName="Accent2" refType="h" fact="0.0164"/>
              <dgm:constr type="w" for="ch" forName="Accent2" refType="w" fact="0.1932"/>
              <dgm:constr type="h" for="ch" forName="Accent2" refType="h" fact="0.2371"/>
              <dgm:constr type="l" for="ch" forName="Text1" refType="w" fact="0.1774"/>
              <dgm:constr type="t" for="ch" forName="Text1" refType="h" fact="0.5695"/>
              <dgm:constr type="w" for="ch" forName="Text1" refType="w" fact="0.5091"/>
              <dgm:constr type="h" for="ch" forName="Text1" refType="h" fact="0.1063"/>
              <dgm:constr type="l" for="ch" forName="Image6" refType="w" fact="0.151"/>
              <dgm:constr type="t" for="ch" forName="Image6" refType="h" fact="0.7301"/>
              <dgm:constr type="w" for="ch" forName="Image6" refType="w" fact="0.2361"/>
              <dgm:constr type="h" for="ch" forName="Image6" refType="h" fact="0.1604"/>
              <dgm:constr type="l" for="ch" forName="Accent6" refType="w" fact="0.1648"/>
              <dgm:constr type="t" for="ch" forName="Accent6" refType="h" fact="0.7467"/>
              <dgm:constr type="w" for="ch" forName="Accent6" refType="w" fact="0.2091"/>
              <dgm:constr type="h" for="ch" forName="Accent6" refType="h" fact="0.1281"/>
              <dgm:constr type="l" for="ch" forName="Text2" refType="w" fact="0.5078"/>
              <dgm:constr type="t" for="ch" forName="Text2" refType="h" fact="0.1826"/>
              <dgm:constr type="w" for="ch" forName="Text2" refType="w" fact="0.1932"/>
              <dgm:constr type="h" for="ch" forName="Text2" refType="h" fact="0.0709"/>
              <dgm:constr type="l" for="ch" forName="Text3" refType="w" fact="0.7455"/>
              <dgm:constr type="t" for="ch" forName="Text3" refType="h" fact="0.5655"/>
              <dgm:constr type="w" for="ch" forName="Text3" refType="w" fact="0.2409"/>
              <dgm:constr type="h" for="ch" forName="Text3" refType="h" fact="0.0709"/>
              <dgm:constr type="l" for="ch" forName="Text5" refType="w" fact="0.642"/>
              <dgm:constr type="t" for="ch" forName="Text5" refType="h" fact="0.9129"/>
              <dgm:constr type="w" for="ch" forName="Text5" refType="w" fact="0.2045"/>
              <dgm:constr type="h" for="ch" forName="Text5" refType="h" fact="0.0709"/>
              <dgm:constr type="l" for="ch" forName="Text6" refType="w" fact="0.1648"/>
              <dgm:constr type="t" for="ch" forName="Text6" refType="h" fact="0.8039"/>
              <dgm:constr type="w" for="ch" forName="Text6" refType="w" fact="0.2091"/>
              <dgm:constr type="h" for="ch" forName="Text6" refType="h" fact="0.0709"/>
              <dgm:constr type="l" for="ch" forName="Text4" refType="w" fact="0.0136"/>
              <dgm:constr type="t" for="ch" forName="Text4" refType="h" fact="0.6132"/>
              <dgm:constr type="w" for="ch" forName="Text4" refType="w" fact="0.1045"/>
              <dgm:constr type="h" for="ch" forName="Text4" refType="h" fact="0.0709"/>
            </dgm:constrLst>
          </dgm:else>
        </dgm:choose>
      </dgm:if>
      <dgm:else name="Name10">
        <dgm:choose name="Name11">
          <dgm:if name="Name12" axis="ch" ptType="node" func="cnt" op="equ" val="1">
            <dgm:alg type="composite">
              <dgm:param type="ar" val="1.62"/>
            </dgm:alg>
            <dgm:constrLst>
              <dgm:constr type="primFontSz" for="des" forName="Text1" val="65"/>
              <dgm:constr type="l" for="ch" forName="Image1" refType="w" fact="0"/>
              <dgm:constr type="t" for="ch" forName="Image1" refType="h" fact="0"/>
              <dgm:constr type="w" for="ch" forName="Image1" refType="w"/>
              <dgm:constr type="h" for="ch" forName="Image1" refType="h"/>
              <dgm:constr type="l" for="ch" forName="Accent1" refType="w" fact="0.0491"/>
              <dgm:constr type="t" for="ch" forName="Accent1" refType="h" fact="0.0756"/>
              <dgm:constr type="w" for="ch" forName="Accent1" refType="w" fact="0.9035"/>
              <dgm:constr type="h" for="ch" forName="Accent1" refType="h" fact="0.8429"/>
              <dgm:constr type="l" for="ch" forName="Text1" refType="w" fact="0.0491"/>
              <dgm:constr type="t" for="ch" forName="Text1" refType="h" fact="0.6654"/>
              <dgm:constr type="w" for="ch" forName="Text1" refType="w" fact="0.9035"/>
              <dgm:constr type="h" for="ch" forName="Text1" refType="h" fact="0.2548"/>
            </dgm:constrLst>
          </dgm:if>
          <dgm:if name="Name13" axis="ch" ptType="node" func="cnt" op="equ" val="2">
            <dgm:alg type="composite">
              <dgm:param type="ar" val="0.9528"/>
            </dgm:alg>
            <dgm:constrLst>
              <dgm:constr type="primFontSz" for="des" forName="Text1" val="65"/>
              <dgm:constr type="primFontSz" for="des" forName="Text2" refType="primFontSz" refFor="des" refForName="Text1" op="equ"/>
              <dgm:constr type="r" for="ch" forName="Image1" refType="w"/>
              <dgm:constr type="t" for="ch" forName="Image1" refType="h" fact="0.4119"/>
              <dgm:constr type="w" for="ch" forName="Image1" refType="w" fact="0.997"/>
              <dgm:constr type="h" for="ch" forName="Image1" refType="h" fact="0.5881"/>
              <dgm:constr type="r" for="ch" forName="Accent1" refType="w" fact="0.951"/>
              <dgm:constr type="t" for="ch" forName="Accent1" refType="h" fact="0.4563"/>
              <dgm:constr type="w" for="ch" forName="Accent1" refType="w" fact="0.9008"/>
              <dgm:constr type="h" for="ch" forName="Accent1" refType="h" fact="0.4958"/>
              <dgm:constr type="r" for="ch" forName="Image2" refType="w" fact="0.3901"/>
              <dgm:constr type="t" for="ch" forName="Image2" refType="h" fact="0"/>
              <dgm:constr type="w" for="ch" forName="Image2" refType="w" fact="0.3901"/>
              <dgm:constr type="h" for="ch" forName="Image2" refType="h" fact="0.3806"/>
              <dgm:constr type="r" for="ch" forName="Accent2" refType="w" fact="0.3662"/>
              <dgm:constr type="t" for="ch" forName="Accent2" refType="h" fact="0.0231"/>
              <dgm:constr type="w" for="ch" forName="Accent2" refType="w" fact="0.3418"/>
              <dgm:constr type="h" for="ch" forName="Accent2" refType="h" fact="0.3343"/>
              <dgm:constr type="r" for="ch" forName="Text1" refType="w" fact="0.951"/>
              <dgm:constr type="t" for="ch" forName="Text1" refType="h" fact="0.8032"/>
              <dgm:constr type="w" for="ch" forName="Text1" refType="w" fact="0.9008"/>
              <dgm:constr type="h" for="ch" forName="Text1" refType="h" fact="0.1499"/>
              <dgm:constr type="r" for="ch" forName="Text2" refType="w" fact="0.3665"/>
              <dgm:constr type="t" for="ch" forName="Text2" refType="h" fact="0.2575"/>
              <dgm:constr type="w" for="ch" forName="Text2" refType="w" fact="0.3418"/>
              <dgm:constr type="h" for="ch" forName="Text2" refType="h" fact="0.0999"/>
            </dgm:constrLst>
          </dgm:if>
          <dgm:if name="Name14" axis="ch" ptType="node" func="cnt" op="equ" val="3">
            <dgm:alg type="composite">
              <dgm:param type="ar" val="1.4351"/>
            </dgm:alg>
            <dgm:constrLst>
              <dgm:constr type="primFontSz" for="des" forName="Text1" val="65"/>
              <dgm:constr type="primFontSz" for="des" forName="Text2" refType="primFontSz" refFor="des" refForName="Text1" op="equ"/>
              <dgm:constr type="primFontSz" for="des" forName="Text3" refType="primFontSz" refFor="des" refForName="Text1" op="equ"/>
              <dgm:constr type="r" for="ch" forName="Image1" refType="w"/>
              <dgm:constr type="t" for="ch" forName="Image1" refType="h" fact="0.4119"/>
              <dgm:constr type="w" for="ch" forName="Image1" refType="w" fact="0.6627"/>
              <dgm:constr type="h" for="ch" forName="Image1" refType="h" fact="0.5881"/>
              <dgm:constr type="r" for="ch" forName="Accent1" refType="w" fact="0.9674"/>
              <dgm:constr type="t" for="ch" forName="Accent1" refType="h" fact="0.4563"/>
              <dgm:constr type="w" for="ch" forName="Accent1" refType="w" fact="0.5988"/>
              <dgm:constr type="h" for="ch" forName="Accent1" refType="h" fact="0.4958"/>
              <dgm:constr type="r" for="ch" forName="Image3" refType="w" fact="0.3154"/>
              <dgm:constr type="t" for="ch" forName="Image3" refType="h" fact="0.6397"/>
              <dgm:constr type="w" for="ch" forName="Image3" refType="w" fact="0.3154"/>
              <dgm:constr type="h" for="ch" forName="Image3" refType="h" fact="0.2805"/>
              <dgm:constr type="r" for="ch" forName="Accent3" refType="w" fact="0.2994"/>
              <dgm:constr type="t" for="ch" forName="Accent3" refType="h" fact="0.6629"/>
              <dgm:constr type="w" for="ch" forName="Accent3" refType="w" fact="0.2833"/>
              <dgm:constr type="h" for="ch" forName="Accent3" refType="h" fact="0.2344"/>
              <dgm:constr type="r" for="ch" forName="Image2" refType="w" fact="0.5946"/>
              <dgm:constr type="t" for="ch" forName="Image2" refType="h" fact="0"/>
              <dgm:constr type="w" for="ch" forName="Image2" refType="w" fact="0.2593"/>
              <dgm:constr type="h" for="ch" forName="Image2" refType="h" fact="0.3806"/>
              <dgm:constr type="r" for="ch" forName="Accent2" refType="w" fact="0.5787"/>
              <dgm:constr type="t" for="ch" forName="Accent2" refType="h" fact="0.0231"/>
              <dgm:constr type="w" for="ch" forName="Accent2" refType="w" fact="0.2272"/>
              <dgm:constr type="h" for="ch" forName="Accent2" refType="h" fact="0.3343"/>
              <dgm:constr type="r" for="ch" forName="Text1" refType="w" fact="0.9674"/>
              <dgm:constr type="t" for="ch" forName="Text1" refType="h" fact="0.8032"/>
              <dgm:constr type="w" for="ch" forName="Text1" refType="w" fact="0.5988"/>
              <dgm:constr type="h" for="ch" forName="Text1" refType="h" fact="0.1499"/>
              <dgm:constr type="r" for="ch" forName="Text2" refType="w" fact="0.5789"/>
              <dgm:constr type="t" for="ch" forName="Text2" refType="h" fact="0.2575"/>
              <dgm:constr type="w" for="ch" forName="Text2" refType="w" fact="0.2272"/>
              <dgm:constr type="h" for="ch" forName="Text2" refType="h" fact="0.0999"/>
              <dgm:constr type="r" for="ch" forName="Text3" refType="w" fact="0.2994"/>
              <dgm:constr type="t" for="ch" forName="Text3" refType="h" fact="0.7974"/>
              <dgm:constr type="w" for="ch" forName="Text3" refType="w" fact="0.2833"/>
              <dgm:constr type="h" for="ch" forName="Text3" refType="h" fact="0.0999"/>
            </dgm:constrLst>
          </dgm:if>
          <dgm:if name="Name15" axis="ch" ptType="node" func="cnt" op="equ" val="4">
            <dgm:alg type="composite">
              <dgm:param type="ar" val="1.6922"/>
            </dgm:alg>
            <dgm:constrLst>
              <dgm:constr type="primFontSz" for="des" forName="Text1" val="65"/>
              <dgm:constr type="primFontSz" for="des" forName="Text2" refType="primFontSz" refFor="des" refForName="Text1" op="equ"/>
              <dgm:constr type="primFontSz" for="des" forName="Text3" refType="primFontSz" refFor="des" refForName="Text1" op="equ"/>
              <dgm:constr type="primFontSz" for="des" forName="Text4" refType="primFontSz" refFor="des" refForName="Text1" op="equ"/>
              <dgm:constr type="r" for="ch" forName="Image1" refType="w" fact="0.8502"/>
              <dgm:constr type="t" for="ch" forName="Image1" refType="h" fact="0.4119"/>
              <dgm:constr type="w" for="ch" forName="Image1" refType="w" fact="0.5634"/>
              <dgm:constr type="h" for="ch" forName="Image1" refType="h" fact="0.5881"/>
              <dgm:constr type="r" for="ch" forName="Accent1" refType="w" fact="0.8226"/>
              <dgm:constr type="t" for="ch" forName="Accent1" refType="h" fact="0.4563"/>
              <dgm:constr type="w" for="ch" forName="Accent1" refType="w" fact="0.5091"/>
              <dgm:constr type="h" for="ch" forName="Accent1" refType="h" fact="0.4958"/>
              <dgm:constr type="r" for="ch" forName="Image4" refType="w"/>
              <dgm:constr type="t" for="ch" forName="Image4" refType="h" fact="0.7601"/>
              <dgm:constr type="w" for="ch" forName="Image4" refType="w" fact="0.1316"/>
              <dgm:constr type="h" for="ch" forName="Image4" refType="h" fact="0.2262"/>
              <dgm:constr type="r" for="ch" forName="Accent4" refType="w" fact="0.9864"/>
              <dgm:constr type="t" for="ch" forName="Accent4" refType="h" fact="0.7839"/>
              <dgm:constr type="w" for="ch" forName="Accent4" refType="w" fact="0.1045"/>
              <dgm:constr type="h" for="ch" forName="Accent4" refType="h" fact="0.1806"/>
              <dgm:constr type="r" for="ch" forName="Image3" refType="w" fact="0.2682"/>
              <dgm:constr type="t" for="ch" forName="Image3" refType="h" fact="0.6397"/>
              <dgm:constr type="w" for="ch" forName="Image3" refType="w" fact="0.2682"/>
              <dgm:constr type="h" for="ch" forName="Image3" refType="h" fact="0.2805"/>
              <dgm:constr type="r" for="ch" forName="Accent3" refType="w" fact="0.2545"/>
              <dgm:constr type="t" for="ch" forName="Accent3" refType="h" fact="0.6629"/>
              <dgm:constr type="w" for="ch" forName="Accent3" refType="w" fact="0.2409"/>
              <dgm:constr type="h" for="ch" forName="Accent3" refType="h" fact="0.2344"/>
              <dgm:constr type="r" for="ch" forName="Image2" refType="w" fact="0.5056"/>
              <dgm:constr type="t" for="ch" forName="Image2" refType="h" fact="0"/>
              <dgm:constr type="w" for="ch" forName="Image2" refType="w" fact="0.2205"/>
              <dgm:constr type="h" for="ch" forName="Image2" refType="h" fact="0.3806"/>
              <dgm:constr type="r" for="ch" forName="Accent2" refType="w" fact="0.492"/>
              <dgm:constr type="t" for="ch" forName="Accent2" refType="h" fact="0.0231"/>
              <dgm:constr type="w" for="ch" forName="Accent2" refType="w" fact="0.1932"/>
              <dgm:constr type="h" for="ch" forName="Accent2" refType="h" fact="0.3343"/>
              <dgm:constr type="r" for="ch" forName="Text1" refType="w" fact="0.8226"/>
              <dgm:constr type="t" for="ch" forName="Text1" refType="h" fact="0.8032"/>
              <dgm:constr type="w" for="ch" forName="Text1" refType="w" fact="0.5091"/>
              <dgm:constr type="h" for="ch" forName="Text1" refType="h" fact="0.1499"/>
              <dgm:constr type="r" for="ch" forName="Text2" refType="w" fact="0.4922"/>
              <dgm:constr type="t" for="ch" forName="Text2" refType="h" fact="0.2575"/>
              <dgm:constr type="w" for="ch" forName="Text2" refType="w" fact="0.1932"/>
              <dgm:constr type="h" for="ch" forName="Text2" refType="h" fact="0.0999"/>
              <dgm:constr type="r" for="ch" forName="Text3" refType="w" fact="0.2545"/>
              <dgm:constr type="t" for="ch" forName="Text3" refType="h" fact="0.7974"/>
              <dgm:constr type="w" for="ch" forName="Text3" refType="w" fact="0.2409"/>
              <dgm:constr type="h" for="ch" forName="Text3" refType="h" fact="0.0999"/>
              <dgm:constr type="r" for="ch" forName="Text4" refType="w" fact="0.9864"/>
              <dgm:constr type="t" for="ch" forName="Text4" refType="h" fact="0.8647"/>
              <dgm:constr type="w" for="ch" forName="Text4" refType="w" fact="0.1045"/>
              <dgm:constr type="h" for="ch" forName="Text4" refType="h" fact="0.0999"/>
            </dgm:constrLst>
          </dgm:if>
          <dgm:if name="Name16" axis="ch" ptType="node" func="cnt" op="equ" val="5">
            <dgm:alg type="composite">
              <dgm:param type="ar" val="1.1999"/>
            </dgm:alg>
            <dgm:constrLst>
              <dgm:constr type="primFontSz" for="des" forName="Text1" val="65"/>
              <dgm:constr type="primFontSz" for="des" forName="Text2" refType="primFontSz" refFor="des" refForName="Text1" op="equ"/>
              <dgm:constr type="primFontSz" for="des" forName="Text3" refType="primFontSz" refFor="des" refForName="Text1" op="equ"/>
              <dgm:constr type="primFontSz" for="des" forName="Text4" refType="primFontSz" refFor="des" refForName="Text1" op="equ"/>
              <dgm:constr type="primFontSz" for="des" forName="Text5" refType="primFontSz" refFor="des" refForName="Text1" op="equ"/>
              <dgm:constr type="r" for="ch" forName="Image1" refType="w" fact="0.8502"/>
              <dgm:constr type="t" for="ch" forName="Image1" refType="h" fact="0.2921"/>
              <dgm:constr type="w" for="ch" forName="Image1" refType="w" fact="0.5634"/>
              <dgm:constr type="h" for="ch" forName="Image1" refType="h" fact="0.417"/>
              <dgm:constr type="r" for="ch" forName="Accent1" refType="w" fact="0.8226"/>
              <dgm:constr type="t" for="ch" forName="Accent1" refType="h" fact="0.3236"/>
              <dgm:constr type="w" for="ch" forName="Accent1" refType="w" fact="0.5091"/>
              <dgm:constr type="h" for="ch" forName="Accent1" refType="h" fact="0.3515"/>
              <dgm:constr type="r" for="ch" forName="Image4" refType="w"/>
              <dgm:constr type="t" for="ch" forName="Image4" refType="h" fact="0.539"/>
              <dgm:constr type="w" for="ch" forName="Image4" refType="w" fact="0.1316"/>
              <dgm:constr type="h" for="ch" forName="Image4" refType="h" fact="0.1604"/>
              <dgm:constr type="r" for="ch" forName="Accent4" refType="w" fact="0.9864"/>
              <dgm:constr type="t" for="ch" forName="Accent4" refType="h" fact="0.5559"/>
              <dgm:constr type="w" for="ch" forName="Accent4" refType="w" fact="0.1045"/>
              <dgm:constr type="h" for="ch" forName="Accent4" refType="h" fact="0.1281"/>
              <dgm:constr type="r" for="ch" forName="Image5" refType="w" fact="0.3723"/>
              <dgm:constr type="t" for="ch" forName="Image5" refType="h" fact="0.7301"/>
              <dgm:constr type="w" for="ch" forName="Image5" refType="w" fact="0.2318"/>
              <dgm:constr type="h" for="ch" forName="Image5" refType="h" fact="0.2699"/>
              <dgm:constr type="r" for="ch" forName="Accent5" refType="w" fact="0.358"/>
              <dgm:constr type="t" for="ch" forName="Accent5" refType="h" fact="0.7467"/>
              <dgm:constr type="w" for="ch" forName="Accent5" refType="w" fact="0.2045"/>
              <dgm:constr type="h" for="ch" forName="Accent5" refType="h" fact="0.2371"/>
              <dgm:constr type="r" for="ch" forName="Image3" refType="w" fact="0.2682"/>
              <dgm:constr type="t" for="ch" forName="Image3" refType="h" fact="0.4536"/>
              <dgm:constr type="w" for="ch" forName="Image3" refType="w" fact="0.2682"/>
              <dgm:constr type="h" for="ch" forName="Image3" refType="h" fact="0.1989"/>
              <dgm:constr type="r" for="ch" forName="Accent3" refType="w" fact="0.2545"/>
              <dgm:constr type="t" for="ch" forName="Accent3" refType="h" fact="0.4701"/>
              <dgm:constr type="w" for="ch" forName="Accent3" refType="w" fact="0.2409"/>
              <dgm:constr type="h" for="ch" forName="Accent3" refType="h" fact="0.1662"/>
              <dgm:constr type="r" for="ch" forName="Image2" refType="w" fact="0.5056"/>
              <dgm:constr type="t" for="ch" forName="Image2" refType="h" fact="0"/>
              <dgm:constr type="w" for="ch" forName="Image2" refType="w" fact="0.2205"/>
              <dgm:constr type="h" for="ch" forName="Image2" refType="h" fact="0.2699"/>
              <dgm:constr type="r" for="ch" forName="Accent2" refType="w" fact="0.492"/>
              <dgm:constr type="t" for="ch" forName="Accent2" refType="h" fact="0.0164"/>
              <dgm:constr type="w" for="ch" forName="Accent2" refType="w" fact="0.1932"/>
              <dgm:constr type="h" for="ch" forName="Accent2" refType="h" fact="0.2371"/>
              <dgm:constr type="r" for="ch" forName="Text1" refType="w" fact="0.8226"/>
              <dgm:constr type="t" for="ch" forName="Text1" refType="h" fact="0.5695"/>
              <dgm:constr type="w" for="ch" forName="Text1" refType="w" fact="0.5091"/>
              <dgm:constr type="h" for="ch" forName="Text1" refType="h" fact="0.1063"/>
              <dgm:constr type="r" for="ch" forName="Text2" refType="w" fact="0.4922"/>
              <dgm:constr type="t" for="ch" forName="Text2" refType="h" fact="0.1826"/>
              <dgm:constr type="w" for="ch" forName="Text2" refType="w" fact="0.1932"/>
              <dgm:constr type="h" for="ch" forName="Text2" refType="h" fact="0.0709"/>
              <dgm:constr type="r" for="ch" forName="Text3" refType="w" fact="0.2545"/>
              <dgm:constr type="t" for="ch" forName="Text3" refType="h" fact="0.5655"/>
              <dgm:constr type="w" for="ch" forName="Text3" refType="w" fact="0.2409"/>
              <dgm:constr type="h" for="ch" forName="Text3" refType="h" fact="0.0709"/>
              <dgm:constr type="r" for="ch" forName="Text5" refType="w" fact="0.358"/>
              <dgm:constr type="t" for="ch" forName="Text5" refType="h" fact="0.9129"/>
              <dgm:constr type="w" for="ch" forName="Text5" refType="w" fact="0.2045"/>
              <dgm:constr type="h" for="ch" forName="Text5" refType="h" fact="0.0709"/>
              <dgm:constr type="r" for="ch" forName="Text4" refType="w" fact="0.9864"/>
              <dgm:constr type="t" for="ch" forName="Text4" refType="h" fact="0.6132"/>
              <dgm:constr type="w" for="ch" forName="Text4" refType="w" fact="0.1045"/>
              <dgm:constr type="h" for="ch" forName="Text4" refType="h" fact="0.0709"/>
            </dgm:constrLst>
          </dgm:if>
          <dgm:else name="Name17">
            <dgm:alg type="composite">
              <dgm:param type="ar" val="1.1999"/>
            </dgm:alg>
            <dgm:constrLst>
              <dgm:constr type="primFontSz" for="des" forName="Text1" val="65"/>
              <dgm:constr type="primFontSz" for="des" forName="Text2" refType="primFontSz" refFor="des" refForName="Text1" op="equ"/>
              <dgm:constr type="primFontSz" for="des" forName="Text3" refType="primFontSz" refFor="des" refForName="Text1" op="equ"/>
              <dgm:constr type="primFontSz" for="des" forName="Text4" refType="primFontSz" refFor="des" refForName="Text1" op="equ"/>
              <dgm:constr type="primFontSz" for="des" forName="Text5" refType="primFontSz" refFor="des" refForName="Text1" op="equ"/>
              <dgm:constr type="primFontSz" for="des" forName="Text6" refType="primFontSz" refFor="des" refForName="Text1" op="equ"/>
              <dgm:constr type="r" for="ch" forName="Image1" refType="w" fact="0.8502"/>
              <dgm:constr type="t" for="ch" forName="Image1" refType="h" fact="0.2921"/>
              <dgm:constr type="w" for="ch" forName="Image1" refType="w" fact="0.5634"/>
              <dgm:constr type="h" for="ch" forName="Image1" refType="h" fact="0.417"/>
              <dgm:constr type="r" for="ch" forName="Accent1" refType="w" fact="0.8226"/>
              <dgm:constr type="t" for="ch" forName="Accent1" refType="h" fact="0.3236"/>
              <dgm:constr type="w" for="ch" forName="Accent1" refType="w" fact="0.5091"/>
              <dgm:constr type="h" for="ch" forName="Accent1" refType="h" fact="0.3515"/>
              <dgm:constr type="r" for="ch" forName="Image4" refType="w"/>
              <dgm:constr type="t" for="ch" forName="Image4" refType="h" fact="0.539"/>
              <dgm:constr type="w" for="ch" forName="Image4" refType="w" fact="0.1316"/>
              <dgm:constr type="h" for="ch" forName="Image4" refType="h" fact="0.1604"/>
              <dgm:constr type="r" for="ch" forName="Accent4" refType="w" fact="0.9864"/>
              <dgm:constr type="t" for="ch" forName="Accent4" refType="h" fact="0.5559"/>
              <dgm:constr type="w" for="ch" forName="Accent4" refType="w" fact="0.1045"/>
              <dgm:constr type="h" for="ch" forName="Accent4" refType="h" fact="0.1281"/>
              <dgm:constr type="r" for="ch" forName="Image5" refType="w" fact="0.3713"/>
              <dgm:constr type="t" for="ch" forName="Image5" refType="h" fact="0.7301"/>
              <dgm:constr type="w" for="ch" forName="Image5" refType="w" fact="0.2318"/>
              <dgm:constr type="h" for="ch" forName="Image5" refType="h" fact="0.2699"/>
              <dgm:constr type="r" for="ch" forName="Accent5" refType="w" fact="0.358"/>
              <dgm:constr type="t" for="ch" forName="Accent5" refType="h" fact="0.7467"/>
              <dgm:constr type="w" for="ch" forName="Accent5" refType="w" fact="0.2045"/>
              <dgm:constr type="h" for="ch" forName="Accent5" refType="h" fact="0.2371"/>
              <dgm:constr type="r" for="ch" forName="Image3" refType="w" fact="0.2682"/>
              <dgm:constr type="t" for="ch" forName="Image3" refType="h" fact="0.4536"/>
              <dgm:constr type="w" for="ch" forName="Image3" refType="w" fact="0.2682"/>
              <dgm:constr type="h" for="ch" forName="Image3" refType="h" fact="0.1989"/>
              <dgm:constr type="r" for="ch" forName="Accent3" refType="w" fact="0.2545"/>
              <dgm:constr type="t" for="ch" forName="Accent3" refType="h" fact="0.4701"/>
              <dgm:constr type="w" for="ch" forName="Accent3" refType="w" fact="0.2409"/>
              <dgm:constr type="h" for="ch" forName="Accent3" refType="h" fact="0.1662"/>
              <dgm:constr type="r" for="ch" forName="Image2" refType="w" fact="0.5056"/>
              <dgm:constr type="t" for="ch" forName="Image2" refType="h" fact="0"/>
              <dgm:constr type="w" for="ch" forName="Image2" refType="w" fact="0.2205"/>
              <dgm:constr type="h" for="ch" forName="Image2" refType="h" fact="0.2699"/>
              <dgm:constr type="r" for="ch" forName="Accent2" refType="w" fact="0.492"/>
              <dgm:constr type="t" for="ch" forName="Accent2" refType="h" fact="0.0164"/>
              <dgm:constr type="w" for="ch" forName="Accent2" refType="w" fact="0.1932"/>
              <dgm:constr type="h" for="ch" forName="Accent2" refType="h" fact="0.2371"/>
              <dgm:constr type="r" for="ch" forName="Text1" refType="w" fact="0.8226"/>
              <dgm:constr type="t" for="ch" forName="Text1" refType="h" fact="0.5695"/>
              <dgm:constr type="w" for="ch" forName="Text1" refType="w" fact="0.5091"/>
              <dgm:constr type="h" for="ch" forName="Text1" refType="h" fact="0.1063"/>
              <dgm:constr type="r" for="ch" forName="Image6" refType="w" fact="0.849"/>
              <dgm:constr type="t" for="ch" forName="Image6" refType="h" fact="0.7301"/>
              <dgm:constr type="w" for="ch" forName="Image6" refType="w" fact="0.2361"/>
              <dgm:constr type="h" for="ch" forName="Image6" refType="h" fact="0.1604"/>
              <dgm:constr type="r" for="ch" forName="Accent6" refType="w" fact="0.8352"/>
              <dgm:constr type="t" for="ch" forName="Accent6" refType="h" fact="0.7467"/>
              <dgm:constr type="w" for="ch" forName="Accent6" refType="w" fact="0.2091"/>
              <dgm:constr type="h" for="ch" forName="Accent6" refType="h" fact="0.1281"/>
              <dgm:constr type="r" for="ch" forName="Text2" refType="w" fact="0.4922"/>
              <dgm:constr type="t" for="ch" forName="Text2" refType="h" fact="0.1826"/>
              <dgm:constr type="w" for="ch" forName="Text2" refType="w" fact="0.1932"/>
              <dgm:constr type="h" for="ch" forName="Text2" refType="h" fact="0.0709"/>
              <dgm:constr type="r" for="ch" forName="Text3" refType="w" fact="0.2545"/>
              <dgm:constr type="t" for="ch" forName="Text3" refType="h" fact="0.5655"/>
              <dgm:constr type="w" for="ch" forName="Text3" refType="w" fact="0.2409"/>
              <dgm:constr type="h" for="ch" forName="Text3" refType="h" fact="0.0709"/>
              <dgm:constr type="r" for="ch" forName="Text5" refType="w" fact="0.358"/>
              <dgm:constr type="t" for="ch" forName="Text5" refType="h" fact="0.9129"/>
              <dgm:constr type="w" for="ch" forName="Text5" refType="w" fact="0.2045"/>
              <dgm:constr type="h" for="ch" forName="Text5" refType="h" fact="0.0709"/>
              <dgm:constr type="r" for="ch" forName="Text6" refType="w" fact="0.8352"/>
              <dgm:constr type="t" for="ch" forName="Text6" refType="h" fact="0.8039"/>
              <dgm:constr type="w" for="ch" forName="Text6" refType="w" fact="0.2091"/>
              <dgm:constr type="h" for="ch" forName="Text6" refType="h" fact="0.0709"/>
              <dgm:constr type="r" for="ch" forName="Text4" refType="w" fact="0.9864"/>
              <dgm:constr type="t" for="ch" forName="Text4" refType="h" fact="0.6132"/>
              <dgm:constr type="w" for="ch" forName="Text4" refType="w" fact="0.1045"/>
              <dgm:constr type="h" for="ch" forName="Text4" refType="h" fact="0.0709"/>
            </dgm:constrLst>
          </dgm:else>
        </dgm:choose>
      </dgm:else>
    </dgm:choose>
    <dgm:forEach name="wrapper" axis="self" ptType="parTrans">
      <dgm:forEach name="ImageRepeat" axis="self">
        <dgm:layoutNode name="Image" styleLbl="align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forEach>
      <dgm:forEach name="accentRepeat" axis="self">
        <dgm:layoutNode name="Accent" styleLbl="parChTrans1D1">
          <dgm:alg type="sp"/>
          <dgm:shape xmlns:r="http://schemas.openxmlformats.org/officeDocument/2006/relationships" type="rect" r:blip="">
            <dgm:adjLst/>
          </dgm:shape>
          <dgm:presOf/>
        </dgm:layoutNode>
      </dgm:forEach>
    </dgm:forEach>
    <dgm:forEach name="Name18" axis="ch" ptType="node" cnt="1">
      <dgm:layoutNode name="Image1">
        <dgm:alg type="sp"/>
        <dgm:shape xmlns:r="http://schemas.openxmlformats.org/officeDocument/2006/relationships" r:blip="">
          <dgm:adjLst/>
        </dgm:shape>
        <dgm:presOf/>
        <dgm:forEach name="Name19" ref="ImageRepeat"/>
      </dgm:layoutNode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20" ref="accentRepeat"/>
      </dgm:layoutNode>
      <dgm:layoutNode name="Text1" styleLbl="alignImgPlace1">
        <dgm:varLst>
          <dgm:chMax val="0"/>
          <dgm:chPref val="0"/>
          <dgm:bulletEnabled val="1"/>
        </dgm:varLst>
        <dgm:alg type="tx">
          <dgm:param type="parTxLTRAlign" val="r"/>
          <dgm:param type="shpTxLTRAlignCh" val="r"/>
          <dgm:param type="txAnchorVert" val="b"/>
          <dgm:param type="txAnchorVertCh" val="b"/>
          <dgm:param type="lnSpPar" val="100"/>
        </dgm:alg>
        <dgm:shape xmlns:r="http://schemas.openxmlformats.org/officeDocument/2006/relationships" type="rect" r:blip="" hideGeom="1">
          <dgm:adjLst/>
        </dgm:shape>
        <dgm:presOf axis="desOrSelf" ptType="node"/>
        <dgm:constrLst>
          <dgm:constr type="lMarg" refType="primFontSz" fact="0.15"/>
          <dgm:constr type="rMarg" refType="primFontSz" fact="0.15"/>
          <dgm:constr type="tMarg" refType="primFontSz" fact="0.05"/>
          <dgm:constr type="bMarg" refType="primFontSz" fact="0"/>
        </dgm:constrLst>
        <dgm:ruleLst>
          <dgm:rule type="primFontSz" val="5" fact="NaN" max="NaN"/>
        </dgm:ruleLst>
      </dgm:layoutNode>
    </dgm:forEach>
    <dgm:forEach name="Name21" axis="ch" ptType="node" st="2" cnt="1">
      <dgm:layoutNode name="Image2">
        <dgm:alg type="sp"/>
        <dgm:shape xmlns:r="http://schemas.openxmlformats.org/officeDocument/2006/relationships" r:blip="">
          <dgm:adjLst/>
        </dgm:shape>
        <dgm:presOf/>
        <dgm:forEach name="Name22" ref="ImageRepeat"/>
      </dgm:layoutNode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23" ref="accentRepeat"/>
      </dgm:layoutNode>
      <dgm:layoutNode name="Text2" styleLbl="alignImgPlace1">
        <dgm:varLst>
          <dgm:chMax val="0"/>
          <dgm:chPref val="0"/>
          <dgm:bulletEnabled val="1"/>
        </dgm:varLst>
        <dgm:alg type="tx">
          <dgm:param type="parTxLTRAlign" val="r"/>
          <dgm:param type="shpTxLTRAlignCh" val="r"/>
          <dgm:param type="txAnchorVert" val="b"/>
          <dgm:param type="txAnchorVertCh" val="b"/>
        </dgm:alg>
        <dgm:shape xmlns:r="http://schemas.openxmlformats.org/officeDocument/2006/relationships" type="rect" r:blip="" hideGeom="1">
          <dgm:adjLst/>
        </dgm:shape>
        <dgm:presOf axis="desOrSelf" ptType="node"/>
        <dgm:constrLst>
          <dgm:constr type="lMarg" refType="primFontSz" fact="0.15"/>
          <dgm:constr type="rMarg" refType="primFontSz" fact="0.15"/>
          <dgm:constr type="tMarg" refType="primFontSz" fact="0.05"/>
          <dgm:constr type="bMarg" refType="primFontSz" fact="0"/>
        </dgm:constrLst>
        <dgm:ruleLst>
          <dgm:rule type="primFontSz" val="5" fact="NaN" max="NaN"/>
        </dgm:ruleLst>
      </dgm:layoutNode>
    </dgm:forEach>
    <dgm:forEach name="Name24" axis="ch" ptType="node" st="3" cnt="1">
      <dgm:layoutNode name="Image3">
        <dgm:alg type="sp"/>
        <dgm:shape xmlns:r="http://schemas.openxmlformats.org/officeDocument/2006/relationships" r:blip="">
          <dgm:adjLst/>
        </dgm:shape>
        <dgm:presOf/>
        <dgm:forEach name="Name25" ref="ImageRepeat"/>
      </dgm:layoutNode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26" ref="accentRepeat"/>
      </dgm:layoutNode>
      <dgm:layoutNode name="Text3" styleLbl="alignImgPlace1">
        <dgm:varLst>
          <dgm:chMax val="0"/>
          <dgm:chPref val="0"/>
          <dgm:bulletEnabled val="1"/>
        </dgm:varLst>
        <dgm:alg type="tx">
          <dgm:param type="parTxLTRAlign" val="r"/>
          <dgm:param type="shpTxLTRAlignCh" val="r"/>
          <dgm:param type="txAnchorVert" val="b"/>
          <dgm:param type="txAnchorVertCh" val="b"/>
        </dgm:alg>
        <dgm:shape xmlns:r="http://schemas.openxmlformats.org/officeDocument/2006/relationships" type="rect" r:blip="" hideGeom="1">
          <dgm:adjLst/>
        </dgm:shape>
        <dgm:presOf axis="desOrSelf" ptType="node"/>
        <dgm:constrLst>
          <dgm:constr type="lMarg" refType="primFontSz" fact="0.15"/>
          <dgm:constr type="rMarg" refType="primFontSz" fact="0.15"/>
          <dgm:constr type="tMarg" refType="primFontSz" fact="0.05"/>
          <dgm:constr type="bMarg" refType="primFontSz" fact="0"/>
        </dgm:constrLst>
        <dgm:ruleLst>
          <dgm:rule type="primFontSz" val="5" fact="NaN" max="NaN"/>
        </dgm:ruleLst>
      </dgm:layoutNode>
    </dgm:forEach>
    <dgm:forEach name="Name27" axis="ch" ptType="node" st="4" cnt="1">
      <dgm:layoutNode name="Image4">
        <dgm:alg type="sp"/>
        <dgm:shape xmlns:r="http://schemas.openxmlformats.org/officeDocument/2006/relationships" r:blip="">
          <dgm:adjLst/>
        </dgm:shape>
        <dgm:presOf/>
        <dgm:forEach name="Name28" ref="ImageRepeat"/>
      </dgm:layoutNode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29" ref="accentRepeat"/>
      </dgm:layoutNode>
      <dgm:layoutNode name="Text4" styleLbl="alignImgPlace1">
        <dgm:varLst>
          <dgm:chMax val="0"/>
          <dgm:chPref val="0"/>
          <dgm:bulletEnabled val="1"/>
        </dgm:varLst>
        <dgm:alg type="tx">
          <dgm:param type="parTxLTRAlign" val="r"/>
          <dgm:param type="shpTxLTRAlignCh" val="r"/>
          <dgm:param type="txAnchorVert" val="b"/>
          <dgm:param type="txAnchorVertCh" val="b"/>
        </dgm:alg>
        <dgm:shape xmlns:r="http://schemas.openxmlformats.org/officeDocument/2006/relationships" type="rect" r:blip="" hideGeom="1">
          <dgm:adjLst/>
        </dgm:shape>
        <dgm:presOf axis="desOrSelf" ptType="node"/>
        <dgm:constrLst>
          <dgm:constr type="lMarg" refType="primFontSz" fact="0.15"/>
          <dgm:constr type="rMarg" refType="primFontSz" fact="0.15"/>
          <dgm:constr type="tMarg" refType="primFontSz" fact="0.05"/>
          <dgm:constr type="bMarg" refType="primFontSz" fact="0"/>
        </dgm:constrLst>
        <dgm:ruleLst>
          <dgm:rule type="primFontSz" val="5" fact="NaN" max="NaN"/>
        </dgm:ruleLst>
      </dgm:layoutNode>
    </dgm:forEach>
    <dgm:forEach name="Name30" axis="ch" ptType="node" st="5" cnt="1">
      <dgm:layoutNode name="Image5">
        <dgm:alg type="sp"/>
        <dgm:shape xmlns:r="http://schemas.openxmlformats.org/officeDocument/2006/relationships" r:blip="">
          <dgm:adjLst/>
        </dgm:shape>
        <dgm:presOf/>
        <dgm:forEach name="Name31" ref="ImageRepeat"/>
      </dgm:layoutNode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32" ref="accentRepeat"/>
      </dgm:layoutNode>
      <dgm:layoutNode name="Text5" styleLbl="alignImgPlace1">
        <dgm:varLst>
          <dgm:chMax val="0"/>
          <dgm:chPref val="0"/>
          <dgm:bulletEnabled val="1"/>
        </dgm:varLst>
        <dgm:alg type="tx">
          <dgm:param type="parTxLTRAlign" val="r"/>
          <dgm:param type="shpTxLTRAlignCh" val="r"/>
          <dgm:param type="txAnchorVert" val="b"/>
          <dgm:param type="txAnchorVertCh" val="b"/>
        </dgm:alg>
        <dgm:shape xmlns:r="http://schemas.openxmlformats.org/officeDocument/2006/relationships" type="rect" r:blip="" hideGeom="1">
          <dgm:adjLst/>
        </dgm:shape>
        <dgm:presOf axis="desOrSelf" ptType="node"/>
        <dgm:constrLst>
          <dgm:constr type="lMarg" refType="primFontSz" fact="0.15"/>
          <dgm:constr type="rMarg" refType="primFontSz" fact="0.15"/>
          <dgm:constr type="tMarg" refType="primFontSz" fact="0.05"/>
          <dgm:constr type="bMarg" refType="primFontSz" fact="0"/>
        </dgm:constrLst>
        <dgm:ruleLst>
          <dgm:rule type="primFontSz" val="5" fact="NaN" max="NaN"/>
        </dgm:ruleLst>
      </dgm:layoutNode>
    </dgm:forEach>
    <dgm:forEach name="Name33" axis="ch" ptType="node" st="6" cnt="1">
      <dgm:layoutNode name="Image6">
        <dgm:alg type="sp"/>
        <dgm:shape xmlns:r="http://schemas.openxmlformats.org/officeDocument/2006/relationships" r:blip="">
          <dgm:adjLst/>
        </dgm:shape>
        <dgm:presOf/>
        <dgm:forEach name="Name34" ref="ImageRepeat"/>
      </dgm:layoutNode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35" ref="accentRepeat"/>
      </dgm:layoutNode>
      <dgm:layoutNode name="Text6" styleLbl="alignImgPlace1">
        <dgm:varLst>
          <dgm:chMax val="0"/>
          <dgm:chPref val="0"/>
          <dgm:bulletEnabled val="1"/>
        </dgm:varLst>
        <dgm:alg type="tx">
          <dgm:param type="parTxLTRAlign" val="r"/>
          <dgm:param type="shpTxLTRAlignCh" val="r"/>
          <dgm:param type="txAnchorVert" val="b"/>
          <dgm:param type="txAnchorVertCh" val="b"/>
        </dgm:alg>
        <dgm:shape xmlns:r="http://schemas.openxmlformats.org/officeDocument/2006/relationships" type="rect" r:blip="" hideGeom="1">
          <dgm:adjLst/>
        </dgm:shape>
        <dgm:presOf axis="desOrSelf" ptType="node"/>
        <dgm:constrLst>
          <dgm:constr type="lMarg" refType="primFontSz" fact="0.15"/>
          <dgm:constr type="rMarg" refType="primFontSz" fact="0.15"/>
          <dgm:constr type="tMarg" refType="primFontSz" fact="0.05"/>
          <dgm:constr type="bMarg" refType="primFontSz" fact="0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B576CE-0FF2-4085-A7BF-BBD146F99886}" type="datetimeFigureOut">
              <a:rPr lang="en-US" smtClean="0"/>
              <a:t>4/21/2018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267929-F2F9-4926-B47B-638E3845C9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05771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534572" y="2954215"/>
            <a:ext cx="5788856" cy="5856410"/>
          </a:xfrm>
        </p:spPr>
        <p:txBody>
          <a:bodyPr>
            <a:normAutofit fontScale="25000" lnSpcReduction="20000"/>
          </a:bodyPr>
          <a:lstStyle/>
          <a:p>
            <a:pPr>
              <a:spcAft>
                <a:spcPts val="300"/>
              </a:spcAft>
            </a:pPr>
            <a:r>
              <a:rPr lang="en-US" sz="1400" b="1" dirty="0"/>
              <a:t>Animated floating petals</a:t>
            </a:r>
          </a:p>
          <a:p>
            <a:pPr>
              <a:spcAft>
                <a:spcPts val="300"/>
              </a:spcAft>
            </a:pPr>
            <a:r>
              <a:rPr lang="en-US" sz="1400" b="0" dirty="0"/>
              <a:t>(Difficult)</a:t>
            </a:r>
          </a:p>
          <a:p>
            <a:pPr>
              <a:spcAft>
                <a:spcPts val="300"/>
              </a:spcAft>
            </a:pPr>
            <a:endParaRPr lang="en-US" sz="1200" dirty="0"/>
          </a:p>
          <a:p>
            <a:pPr>
              <a:spcAft>
                <a:spcPts val="300"/>
              </a:spcAft>
            </a:pPr>
            <a:endParaRPr lang="en-US" sz="1200" dirty="0"/>
          </a:p>
          <a:p>
            <a:pPr>
              <a:spcAft>
                <a:spcPts val="300"/>
              </a:spcAft>
            </a:pPr>
            <a:r>
              <a:rPr lang="en-US" sz="1200" b="1" dirty="0"/>
              <a:t>Tip</a:t>
            </a:r>
            <a:r>
              <a:rPr lang="en-US" sz="1200" dirty="0"/>
              <a:t>: For</a:t>
            </a:r>
            <a:r>
              <a:rPr lang="en-US" sz="1200" baseline="0" dirty="0"/>
              <a:t> best results with the animation effects on this slide, choose a picture with an object that is made up of multiple parts, like the flower in this example. </a:t>
            </a:r>
            <a:endParaRPr lang="en-US" sz="1200" dirty="0"/>
          </a:p>
          <a:p>
            <a:pPr>
              <a:spcAft>
                <a:spcPts val="300"/>
              </a:spcAft>
            </a:pPr>
            <a:endParaRPr lang="en-US" sz="1200" dirty="0"/>
          </a:p>
          <a:p>
            <a:pPr>
              <a:spcAft>
                <a:spcPts val="300"/>
              </a:spcAft>
            </a:pPr>
            <a:endParaRPr lang="en-US" sz="1200" dirty="0"/>
          </a:p>
          <a:p>
            <a:r>
              <a:rPr lang="en-US" sz="1200" b="0" dirty="0"/>
              <a:t>To reproduce the background effects on this</a:t>
            </a:r>
            <a:r>
              <a:rPr lang="en-US" sz="1200" b="0" baseline="0" dirty="0"/>
              <a:t> slide, do the following: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baseline="0" dirty="0"/>
              <a:t>On the </a:t>
            </a:r>
            <a:r>
              <a:rPr lang="en-US" sz="1200" b="1" baseline="0" dirty="0"/>
              <a:t>Home</a:t>
            </a:r>
            <a:r>
              <a:rPr lang="en-US" sz="1200" baseline="0" dirty="0"/>
              <a:t> tab, in the </a:t>
            </a:r>
            <a:r>
              <a:rPr lang="en-US" sz="1200" b="1" baseline="0" dirty="0"/>
              <a:t>Slides</a:t>
            </a:r>
            <a:r>
              <a:rPr lang="en-US" sz="1200" baseline="0" dirty="0"/>
              <a:t> group, click </a:t>
            </a:r>
            <a:r>
              <a:rPr lang="en-US" sz="1200" b="1" baseline="0" dirty="0"/>
              <a:t>Layout</a:t>
            </a:r>
            <a:r>
              <a:rPr lang="en-US" sz="1200" b="0" baseline="0" dirty="0"/>
              <a:t>,</a:t>
            </a:r>
            <a:r>
              <a:rPr lang="en-US" sz="1200" baseline="0" dirty="0"/>
              <a:t> and then click </a:t>
            </a:r>
            <a:r>
              <a:rPr lang="en-US" sz="1200" b="1" baseline="0" dirty="0"/>
              <a:t>Blank</a:t>
            </a:r>
            <a:r>
              <a:rPr lang="en-US" sz="1200" baseline="0" dirty="0"/>
              <a:t>. 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b="0" dirty="0"/>
              <a:t>Right-click the slide</a:t>
            </a:r>
            <a:r>
              <a:rPr lang="en-US" sz="1200" b="0" baseline="0" dirty="0"/>
              <a:t> and then click </a:t>
            </a:r>
            <a:r>
              <a:rPr lang="en-US" sz="1200" b="1" dirty="0"/>
              <a:t>Format</a:t>
            </a:r>
            <a:r>
              <a:rPr lang="en-US" sz="1200" b="0" baseline="0" dirty="0"/>
              <a:t> </a:t>
            </a:r>
            <a:r>
              <a:rPr lang="en-US" sz="1200" b="1" baseline="0" dirty="0"/>
              <a:t>Background</a:t>
            </a:r>
            <a:r>
              <a:rPr lang="en-US" sz="1200" b="0" baseline="0" dirty="0"/>
              <a:t>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b="0" baseline="0" dirty="0"/>
              <a:t>In the </a:t>
            </a:r>
            <a:r>
              <a:rPr lang="en-US" sz="1200" b="1" baseline="0" dirty="0"/>
              <a:t>Format Background</a:t>
            </a:r>
            <a:r>
              <a:rPr lang="en-US" sz="1200" b="0" baseline="0" dirty="0"/>
              <a:t> dialog box, click </a:t>
            </a:r>
            <a:r>
              <a:rPr lang="en-US" sz="1200" b="1" baseline="0" dirty="0"/>
              <a:t>Fill</a:t>
            </a:r>
            <a:r>
              <a:rPr lang="en-US" sz="1200" b="0" baseline="0" dirty="0"/>
              <a:t> in the left pane. In the </a:t>
            </a:r>
            <a:r>
              <a:rPr lang="en-US" sz="1200" b="1" baseline="0" dirty="0"/>
              <a:t>Fill</a:t>
            </a:r>
            <a:r>
              <a:rPr lang="en-US" sz="1200" b="0" baseline="0" dirty="0"/>
              <a:t> pane, select </a:t>
            </a:r>
            <a:r>
              <a:rPr lang="en-US" sz="1200" b="1" baseline="0" dirty="0"/>
              <a:t>Picture or texture fill</a:t>
            </a:r>
            <a:r>
              <a:rPr lang="en-US" sz="1200" b="0" baseline="0" dirty="0"/>
              <a:t>, and then under </a:t>
            </a:r>
            <a:r>
              <a:rPr lang="en-US" sz="1200" b="1" baseline="0" dirty="0"/>
              <a:t>Insert from</a:t>
            </a:r>
            <a:r>
              <a:rPr lang="en-US" sz="1200" b="0" baseline="0" dirty="0"/>
              <a:t>, click </a:t>
            </a:r>
            <a:r>
              <a:rPr lang="en-US" sz="1200" b="1" baseline="0" dirty="0"/>
              <a:t>File</a:t>
            </a:r>
            <a:r>
              <a:rPr lang="en-US" sz="1200" b="0" baseline="0" dirty="0"/>
              <a:t>. 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b="0" baseline="0" dirty="0"/>
              <a:t>In the </a:t>
            </a:r>
            <a:r>
              <a:rPr lang="en-US" sz="1200" b="1" baseline="0" dirty="0"/>
              <a:t>Insert Picture </a:t>
            </a:r>
            <a:r>
              <a:rPr lang="en-US" sz="1200" b="0" baseline="0" dirty="0"/>
              <a:t>dialog box, select a picture, and then click </a:t>
            </a:r>
            <a:r>
              <a:rPr lang="en-US" sz="1200" b="1" baseline="0" dirty="0"/>
              <a:t>Insert</a:t>
            </a:r>
            <a:r>
              <a:rPr lang="en-US" sz="1200" b="0" baseline="0" dirty="0"/>
              <a:t>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b="0" baseline="0" dirty="0"/>
              <a:t>On the </a:t>
            </a:r>
            <a:r>
              <a:rPr lang="en-US" sz="1200" b="1" baseline="0" dirty="0"/>
              <a:t>Insert </a:t>
            </a:r>
            <a:r>
              <a:rPr lang="en-US" sz="1200" b="0" baseline="0" dirty="0"/>
              <a:t>tab, in the </a:t>
            </a:r>
            <a:r>
              <a:rPr lang="en-US" sz="1200" b="1" baseline="0" dirty="0"/>
              <a:t>Illustrations </a:t>
            </a:r>
            <a:r>
              <a:rPr lang="en-US" sz="1200" b="0" baseline="0" dirty="0"/>
              <a:t>group, click </a:t>
            </a:r>
            <a:r>
              <a:rPr lang="en-US" sz="1200" b="1" baseline="0" dirty="0"/>
              <a:t>Shapes</a:t>
            </a:r>
            <a:r>
              <a:rPr lang="en-US" sz="1200" b="0" baseline="0" dirty="0"/>
              <a:t>, and then under </a:t>
            </a:r>
            <a:r>
              <a:rPr lang="en-US" sz="1200" b="1" baseline="0" dirty="0"/>
              <a:t>Rectangles</a:t>
            </a:r>
            <a:r>
              <a:rPr lang="en-US" sz="1200" b="0" baseline="0" dirty="0"/>
              <a:t>, click </a:t>
            </a:r>
            <a:r>
              <a:rPr lang="en-US" sz="1200" b="1" baseline="0" dirty="0"/>
              <a:t>Rectangle</a:t>
            </a:r>
            <a:r>
              <a:rPr lang="en-US" sz="1200" b="0" baseline="0" dirty="0"/>
              <a:t> (first option from the left). On the slide, drag to draw a rectangle. 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b="0" baseline="0" dirty="0"/>
              <a:t>Select the rectangle. Under </a:t>
            </a:r>
            <a:r>
              <a:rPr lang="en-US" sz="1200" b="1" baseline="0" dirty="0"/>
              <a:t>Drawing Tools</a:t>
            </a:r>
            <a:r>
              <a:rPr lang="en-US" sz="1200" b="0" baseline="0" dirty="0"/>
              <a:t>, on the </a:t>
            </a:r>
            <a:r>
              <a:rPr lang="en-US" sz="1200" b="1" baseline="0" dirty="0"/>
              <a:t>Format</a:t>
            </a:r>
            <a:r>
              <a:rPr lang="en-US" sz="1200" b="0" baseline="0" dirty="0"/>
              <a:t> tab, in the </a:t>
            </a:r>
            <a:r>
              <a:rPr lang="en-US" sz="1200" b="1" baseline="0" dirty="0"/>
              <a:t>Size</a:t>
            </a:r>
            <a:r>
              <a:rPr lang="en-US" sz="1200" b="0" baseline="0" dirty="0"/>
              <a:t> group, do the following:</a:t>
            </a: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b="0" baseline="0" dirty="0"/>
              <a:t>In the </a:t>
            </a:r>
            <a:r>
              <a:rPr lang="en-US" sz="1200" b="1" baseline="0" dirty="0"/>
              <a:t>Shape Height </a:t>
            </a:r>
            <a:r>
              <a:rPr lang="en-US" sz="1200" b="0" baseline="0" dirty="0"/>
              <a:t>box, enter </a:t>
            </a:r>
            <a:r>
              <a:rPr lang="en-US" sz="1200" b="1" baseline="0" dirty="0"/>
              <a:t>7.5”</a:t>
            </a:r>
            <a:r>
              <a:rPr lang="en-US" sz="1200" b="0" baseline="0" dirty="0"/>
              <a:t>.</a:t>
            </a: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b="0" baseline="0" dirty="0"/>
              <a:t>In the </a:t>
            </a:r>
            <a:r>
              <a:rPr lang="en-US" sz="1200" b="1" baseline="0" dirty="0"/>
              <a:t>Shape Width </a:t>
            </a:r>
            <a:r>
              <a:rPr lang="en-US" sz="1200" b="0" baseline="0" dirty="0"/>
              <a:t>box, enter </a:t>
            </a:r>
            <a:r>
              <a:rPr lang="en-US" sz="1200" b="1" baseline="0" dirty="0"/>
              <a:t>10”</a:t>
            </a:r>
            <a:r>
              <a:rPr lang="en-US" sz="1200" b="0" baseline="0" dirty="0"/>
              <a:t>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b="0" baseline="0" dirty="0"/>
              <a:t>On the </a:t>
            </a:r>
            <a:r>
              <a:rPr lang="en-US" sz="1200" b="1" baseline="0" dirty="0"/>
              <a:t>Home</a:t>
            </a:r>
            <a:r>
              <a:rPr lang="en-US" sz="1200" b="0" baseline="0" dirty="0"/>
              <a:t> tab, in the </a:t>
            </a:r>
            <a:r>
              <a:rPr lang="en-US" sz="1200" b="1" baseline="0" dirty="0"/>
              <a:t>Drawing</a:t>
            </a:r>
            <a:r>
              <a:rPr lang="en-US" sz="1200" b="0" baseline="0" dirty="0"/>
              <a:t> group, click the arrow next to </a:t>
            </a:r>
            <a:r>
              <a:rPr lang="en-US" sz="1200" b="1" baseline="0" dirty="0"/>
              <a:t>Shape Outline</a:t>
            </a:r>
            <a:r>
              <a:rPr lang="en-US" sz="1200" b="0" baseline="0" dirty="0"/>
              <a:t>, and then click </a:t>
            </a:r>
            <a:r>
              <a:rPr lang="en-US" sz="1200" b="1" baseline="0" dirty="0"/>
              <a:t>No Outline</a:t>
            </a:r>
            <a:r>
              <a:rPr lang="en-US" sz="1200" b="0" baseline="0" dirty="0"/>
              <a:t>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b="0" baseline="0" dirty="0"/>
              <a:t>On the </a:t>
            </a:r>
            <a:r>
              <a:rPr lang="en-US" sz="1200" b="1" baseline="0" dirty="0"/>
              <a:t>Home</a:t>
            </a:r>
            <a:r>
              <a:rPr lang="en-US" sz="1200" b="0" baseline="0" dirty="0"/>
              <a:t> tab, in the </a:t>
            </a:r>
            <a:r>
              <a:rPr lang="en-US" sz="1200" b="1" baseline="0" dirty="0"/>
              <a:t>Drawing</a:t>
            </a:r>
            <a:r>
              <a:rPr lang="en-US" sz="1200" b="0" baseline="0" dirty="0"/>
              <a:t> group, click the arrow next to </a:t>
            </a:r>
            <a:r>
              <a:rPr lang="en-US" sz="1200" b="1" baseline="0" dirty="0"/>
              <a:t>Shape Fill</a:t>
            </a:r>
            <a:r>
              <a:rPr lang="en-US" sz="1200" b="0" baseline="0" dirty="0"/>
              <a:t>, point to </a:t>
            </a:r>
            <a:r>
              <a:rPr lang="en-US" sz="1200" b="1" baseline="0" dirty="0"/>
              <a:t>Gradient</a:t>
            </a:r>
            <a:r>
              <a:rPr lang="en-US" sz="1200" b="0" baseline="0" dirty="0"/>
              <a:t>, and then click </a:t>
            </a:r>
            <a:r>
              <a:rPr lang="en-US" sz="1200" b="1" baseline="0" dirty="0"/>
              <a:t>More Gradients</a:t>
            </a:r>
            <a:r>
              <a:rPr lang="en-US" sz="1200" b="0" baseline="0" dirty="0"/>
              <a:t>. 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b="0" baseline="0" dirty="0"/>
              <a:t>In the </a:t>
            </a:r>
            <a:r>
              <a:rPr lang="en-US" sz="1200" b="1" baseline="0" dirty="0"/>
              <a:t>Format Shape </a:t>
            </a:r>
            <a:r>
              <a:rPr lang="en-US" sz="1200" b="0" baseline="0" dirty="0"/>
              <a:t>dialog box, click </a:t>
            </a:r>
            <a:r>
              <a:rPr lang="en-US" sz="1200" b="1" baseline="0" dirty="0"/>
              <a:t>Fill</a:t>
            </a:r>
            <a:r>
              <a:rPr lang="en-US" sz="1200" b="0" baseline="0" dirty="0"/>
              <a:t> in the left pane. In the </a:t>
            </a:r>
            <a:r>
              <a:rPr lang="en-US" sz="1200" b="1" baseline="0" dirty="0"/>
              <a:t>Fill</a:t>
            </a:r>
            <a:r>
              <a:rPr lang="en-US" sz="1200" b="0" baseline="0" dirty="0"/>
              <a:t> pane, select </a:t>
            </a:r>
            <a:r>
              <a:rPr lang="en-US" sz="1200" b="1" baseline="0" dirty="0"/>
              <a:t>Gradient fill</a:t>
            </a:r>
            <a:r>
              <a:rPr lang="en-US" sz="1200" b="0" baseline="0" dirty="0"/>
              <a:t>, and then do the following:</a:t>
            </a: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Type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list, select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Radial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Click the button next to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Direction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then click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From Center </a:t>
            </a:r>
            <a:r>
              <a:rPr lang="en-US" sz="1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(third option from the left).</a:t>
            </a:r>
            <a:endParaRPr lang="en-US" sz="1200" b="1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Under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Gradient stops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click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Add gradient stops</a:t>
            </a:r>
            <a:r>
              <a:rPr lang="en-US" sz="1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or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Remove gradient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stops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until two stops appear in the drop-down list.</a:t>
            </a:r>
          </a:p>
          <a:p>
            <a:pPr marL="228600" lvl="0" indent="-228600">
              <a:buFont typeface="+mj-lt"/>
              <a:buAutoNum type="arabicPeriod"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Also under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Gradient stops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customize the gradient stops that you added as follows:</a:t>
            </a: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Select </a:t>
            </a:r>
            <a:r>
              <a:rPr lang="en-US" sz="1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first stop in the slider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then do the following:</a:t>
            </a:r>
          </a:p>
          <a:p>
            <a:pPr marL="1143000" lvl="2" indent="-22860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Position 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box, enter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0%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marL="1143000" lvl="2" indent="-22860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Click the button next to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Color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then under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Theme Colors 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click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Black, Text 1, Lighter 5% </a:t>
            </a:r>
            <a:r>
              <a:rPr lang="en-US" sz="1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(sixth row, second option from the left).</a:t>
            </a:r>
          </a:p>
          <a:p>
            <a:pPr marL="1143000" marR="0" lvl="2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</a:t>
            </a:r>
            <a:r>
              <a:rPr lang="en-US" sz="1200" b="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the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Transparency</a:t>
            </a:r>
            <a:r>
              <a:rPr lang="en-US" sz="1200" b="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box, enter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40%</a:t>
            </a:r>
            <a:r>
              <a:rPr lang="en-US" sz="1200" b="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  <a:endParaRPr lang="en-US" sz="1200" b="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Select</a:t>
            </a:r>
            <a:r>
              <a:rPr lang="en-US" sz="1200" b="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the last stop in the slider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then do the following: </a:t>
            </a:r>
          </a:p>
          <a:p>
            <a:pPr marL="1143000" lvl="2" indent="-22860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Position 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box, enter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100%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marL="1143000" lvl="2" indent="-22860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Click the button next to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Color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then under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Theme Colors 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click </a:t>
            </a:r>
            <a:r>
              <a:rPr lang="en-US" sz="1200" b="1" baseline="0" dirty="0"/>
              <a:t>Black, Text 1, Lighter 5%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(sixth row, second option from the left).</a:t>
            </a:r>
          </a:p>
          <a:p>
            <a:pPr marL="1143000" lvl="2" indent="-228600">
              <a:buFont typeface="Arial" pitchFamily="34" charset="0"/>
              <a:buChar char="•"/>
            </a:pPr>
            <a:r>
              <a:rPr lang="en-US" sz="1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</a:t>
            </a:r>
            <a:r>
              <a:rPr lang="en-US" sz="1200" b="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the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Transparency</a:t>
            </a:r>
            <a:r>
              <a:rPr lang="en-US" sz="1200" b="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box, enter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10%</a:t>
            </a:r>
            <a:r>
              <a:rPr lang="en-US" sz="1200" b="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  <a:endParaRPr lang="en-US" sz="1200" b="0" dirty="0"/>
          </a:p>
          <a:p>
            <a:pPr marL="228600" indent="-228600">
              <a:buFont typeface="+mj-lt"/>
              <a:buAutoNum type="arabicPeriod"/>
            </a:pPr>
            <a:r>
              <a:rPr lang="en-US" sz="1200" b="0" baseline="0" dirty="0"/>
              <a:t>Select the rectangle. On the </a:t>
            </a:r>
            <a:r>
              <a:rPr lang="en-US" sz="1200" b="1" baseline="0" dirty="0"/>
              <a:t>Home</a:t>
            </a:r>
            <a:r>
              <a:rPr lang="en-US" sz="1200" b="0" baseline="0" dirty="0"/>
              <a:t> tab, in the </a:t>
            </a:r>
            <a:r>
              <a:rPr lang="en-US" sz="1200" b="1" baseline="0" dirty="0"/>
              <a:t>Drawing</a:t>
            </a:r>
            <a:r>
              <a:rPr lang="en-US" sz="1200" b="0" baseline="0" dirty="0"/>
              <a:t> group, click </a:t>
            </a:r>
            <a:r>
              <a:rPr lang="en-US" sz="1200" b="1" baseline="0" dirty="0"/>
              <a:t>Arrange</a:t>
            </a:r>
            <a:r>
              <a:rPr lang="en-US" sz="1200" b="0" baseline="0" dirty="0"/>
              <a:t>, point to </a:t>
            </a:r>
            <a:r>
              <a:rPr lang="en-US" sz="1200" b="1" baseline="0" dirty="0"/>
              <a:t>Align</a:t>
            </a:r>
            <a:r>
              <a:rPr lang="en-US" sz="1200" b="0" baseline="0" dirty="0"/>
              <a:t>, and then do the following: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sz="1200" b="0" baseline="0" dirty="0"/>
              <a:t>Click </a:t>
            </a:r>
            <a:r>
              <a:rPr lang="en-US" sz="1200" b="1" baseline="0" dirty="0"/>
              <a:t>Align Middle</a:t>
            </a:r>
            <a:r>
              <a:rPr lang="en-US" sz="1200" b="0" baseline="0" dirty="0"/>
              <a:t>.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sz="1200" b="0" baseline="0" dirty="0"/>
              <a:t>Click </a:t>
            </a:r>
            <a:r>
              <a:rPr lang="en-US" sz="1200" b="1" baseline="0" dirty="0"/>
              <a:t>Align Center</a:t>
            </a:r>
            <a:r>
              <a:rPr lang="en-US" sz="1200" b="0" baseline="0" dirty="0"/>
              <a:t>. </a:t>
            </a:r>
          </a:p>
          <a:p>
            <a:pPr>
              <a:spcAft>
                <a:spcPts val="300"/>
              </a:spcAft>
            </a:pPr>
            <a:endParaRPr lang="en-US" sz="1200" dirty="0"/>
          </a:p>
          <a:p>
            <a:pPr>
              <a:spcAft>
                <a:spcPts val="300"/>
              </a:spcAft>
            </a:pPr>
            <a:endParaRPr lang="en-US" sz="1200" dirty="0"/>
          </a:p>
          <a:p>
            <a:pPr>
              <a:spcAft>
                <a:spcPts val="300"/>
              </a:spcAft>
            </a:pPr>
            <a:r>
              <a:rPr lang="en-US" sz="1200" dirty="0"/>
              <a:t>To reproduce the</a:t>
            </a:r>
            <a:r>
              <a:rPr lang="en-US" sz="1200" baseline="0" dirty="0"/>
              <a:t> shape effects on this slide, do the following:</a:t>
            </a:r>
          </a:p>
          <a:p>
            <a:pPr marL="228600" indent="-228600">
              <a:spcAft>
                <a:spcPts val="300"/>
              </a:spcAft>
              <a:buFont typeface="+mj-lt"/>
              <a:buAutoNum type="arabicPeriod"/>
            </a:pPr>
            <a:r>
              <a:rPr lang="en-US" sz="1200" baseline="0" dirty="0"/>
              <a:t>On the </a:t>
            </a:r>
            <a:r>
              <a:rPr lang="en-US" sz="1200" b="1" baseline="0" dirty="0"/>
              <a:t>Insert </a:t>
            </a:r>
            <a:r>
              <a:rPr lang="en-US" sz="1200" baseline="0" dirty="0"/>
              <a:t>tab, in the </a:t>
            </a:r>
            <a:r>
              <a:rPr lang="en-US" sz="1200" b="1" baseline="0" dirty="0"/>
              <a:t>Illustrations </a:t>
            </a:r>
            <a:r>
              <a:rPr lang="en-US" sz="1200" baseline="0" dirty="0"/>
              <a:t>group, click </a:t>
            </a:r>
            <a:r>
              <a:rPr lang="en-US" sz="1200" b="1" baseline="0" dirty="0"/>
              <a:t>Shapes</a:t>
            </a:r>
            <a:r>
              <a:rPr lang="en-US" sz="1200" baseline="0" dirty="0"/>
              <a:t>, and then under </a:t>
            </a:r>
            <a:r>
              <a:rPr lang="en-US" sz="1200" b="1" baseline="0" dirty="0"/>
              <a:t>Lines</a:t>
            </a:r>
            <a:r>
              <a:rPr lang="en-US" sz="1200" baseline="0" dirty="0"/>
              <a:t>, click </a:t>
            </a:r>
            <a:r>
              <a:rPr lang="en-US" sz="1200" b="1" baseline="0" dirty="0"/>
              <a:t>Freeform</a:t>
            </a:r>
            <a:r>
              <a:rPr lang="en-US" sz="1200" baseline="0" dirty="0"/>
              <a:t> (11</a:t>
            </a:r>
            <a:r>
              <a:rPr lang="en-US" sz="1200" baseline="30000" dirty="0"/>
              <a:t>th</a:t>
            </a:r>
            <a:r>
              <a:rPr lang="en-US" sz="1200" baseline="0" dirty="0"/>
              <a:t> option from the left).</a:t>
            </a:r>
          </a:p>
          <a:p>
            <a:pPr marL="228600" indent="-228600">
              <a:spcAft>
                <a:spcPts val="300"/>
              </a:spcAft>
              <a:buFont typeface="+mj-lt"/>
              <a:buAutoNum type="arabicPeriod"/>
            </a:pPr>
            <a:r>
              <a:rPr lang="en-US" sz="1200" baseline="0" dirty="0"/>
              <a:t>On the slide, click points to trace an outline around a shape on the background picture (in the example above, one of the flower petals). </a:t>
            </a:r>
          </a:p>
          <a:p>
            <a:pPr marL="228600" indent="-228600">
              <a:spcAft>
                <a:spcPts val="300"/>
              </a:spcAft>
              <a:buFont typeface="+mj-lt"/>
              <a:buAutoNum type="arabicPeriod"/>
            </a:pPr>
            <a:r>
              <a:rPr lang="en-US" sz="1200" baseline="0" dirty="0"/>
              <a:t>Right-click the freeform shape and click </a:t>
            </a:r>
            <a:r>
              <a:rPr lang="en-US" sz="1200" b="1" baseline="0" dirty="0"/>
              <a:t>Edit Points</a:t>
            </a:r>
            <a:r>
              <a:rPr lang="en-US" sz="1200" baseline="0" dirty="0"/>
              <a:t>. </a:t>
            </a:r>
            <a:r>
              <a:rPr lang="en-US" sz="1200" b="0" dirty="0"/>
              <a:t>To make</a:t>
            </a:r>
            <a:r>
              <a:rPr lang="en-US" sz="1200" b="0" baseline="0" dirty="0"/>
              <a:t> the freeform shape more similar to the shape on the picture, right-click a place to include another point, and click </a:t>
            </a:r>
            <a:r>
              <a:rPr lang="en-US" sz="1200" b="1" baseline="0" dirty="0"/>
              <a:t>Add</a:t>
            </a:r>
            <a:r>
              <a:rPr lang="en-US" sz="1200" b="0" baseline="0" dirty="0"/>
              <a:t> </a:t>
            </a:r>
            <a:r>
              <a:rPr lang="en-US" sz="1200" b="1" baseline="0" dirty="0"/>
              <a:t>Points</a:t>
            </a:r>
            <a:r>
              <a:rPr lang="en-US" sz="1200" b="0" baseline="0" dirty="0"/>
              <a:t>. Drag the new point to follow the contour of the shape on the picture. To outline rounded edges of the shape on the picture, right-click a straight line segment, and click </a:t>
            </a:r>
            <a:r>
              <a:rPr lang="en-US" sz="1200" b="1" baseline="0" dirty="0"/>
              <a:t>Curved Segment</a:t>
            </a:r>
            <a:r>
              <a:rPr lang="en-US" sz="1200" b="0" baseline="0" dirty="0"/>
              <a:t>.</a:t>
            </a:r>
            <a:endParaRPr lang="en-US" sz="1200" baseline="0" dirty="0"/>
          </a:p>
          <a:p>
            <a:pPr marL="228600" indent="-228600">
              <a:spcAft>
                <a:spcPts val="300"/>
              </a:spcAft>
              <a:buFont typeface="+mj-lt"/>
              <a:buAutoNum type="arabicPeriod"/>
            </a:pPr>
            <a:r>
              <a:rPr lang="en-US" sz="1200" baseline="0" dirty="0"/>
              <a:t>Select the freeform shape. On the </a:t>
            </a:r>
            <a:r>
              <a:rPr lang="en-US" sz="1200" b="1" baseline="0" dirty="0"/>
              <a:t>Home</a:t>
            </a:r>
            <a:r>
              <a:rPr lang="en-US" sz="1200" baseline="0" dirty="0"/>
              <a:t> tab, in the bottom right corner of the </a:t>
            </a:r>
            <a:r>
              <a:rPr lang="en-US" sz="1200" b="1" baseline="0" dirty="0"/>
              <a:t>Drawing</a:t>
            </a:r>
            <a:r>
              <a:rPr lang="en-US" sz="1200" baseline="0" dirty="0"/>
              <a:t> group, click the </a:t>
            </a:r>
            <a:r>
              <a:rPr lang="en-US" sz="1200" b="1" dirty="0"/>
              <a:t>Format Shape </a:t>
            </a:r>
            <a:r>
              <a:rPr lang="en-US" sz="1200" dirty="0"/>
              <a:t>dialog</a:t>
            </a:r>
            <a:r>
              <a:rPr lang="en-US" sz="1200" baseline="0" dirty="0"/>
              <a:t> box launcher. In the </a:t>
            </a:r>
            <a:r>
              <a:rPr lang="en-US" sz="1200" b="1" dirty="0"/>
              <a:t>Format Shape </a:t>
            </a:r>
            <a:r>
              <a:rPr lang="en-US" sz="1200" dirty="0"/>
              <a:t>dialog</a:t>
            </a:r>
            <a:r>
              <a:rPr lang="en-US" sz="1200" baseline="0" dirty="0"/>
              <a:t> box, click </a:t>
            </a:r>
            <a:r>
              <a:rPr lang="en-US" sz="1200" b="1" baseline="0" dirty="0"/>
              <a:t>Line Color </a:t>
            </a:r>
            <a:r>
              <a:rPr lang="en-US" sz="1200" baseline="0" dirty="0"/>
              <a:t>in the left pane, and then in the </a:t>
            </a:r>
            <a:r>
              <a:rPr lang="en-US" sz="1200" b="1" baseline="0" dirty="0"/>
              <a:t>Line Color </a:t>
            </a:r>
            <a:r>
              <a:rPr lang="en-US" sz="1200" baseline="0" dirty="0"/>
              <a:t>pane, select </a:t>
            </a:r>
            <a:r>
              <a:rPr lang="en-US" sz="1200" b="1" baseline="0" dirty="0"/>
              <a:t>No line</a:t>
            </a:r>
            <a:r>
              <a:rPr lang="en-US" sz="1200" baseline="0" dirty="0"/>
              <a:t>. </a:t>
            </a:r>
          </a:p>
          <a:p>
            <a:pPr marL="228600" indent="-228600">
              <a:spcAft>
                <a:spcPts val="300"/>
              </a:spcAft>
              <a:buFont typeface="+mj-lt"/>
              <a:buAutoNum type="arabicPeriod"/>
            </a:pPr>
            <a:r>
              <a:rPr lang="en-US" sz="1200" baseline="0" dirty="0"/>
              <a:t>Also in the </a:t>
            </a:r>
            <a:r>
              <a:rPr lang="en-US" sz="1200" b="1" dirty="0"/>
              <a:t>Format Shape </a:t>
            </a:r>
            <a:r>
              <a:rPr lang="en-US" sz="1200" dirty="0"/>
              <a:t>dialog</a:t>
            </a:r>
            <a:r>
              <a:rPr lang="en-US" sz="1200" baseline="0" dirty="0"/>
              <a:t> box, click </a:t>
            </a:r>
            <a:r>
              <a:rPr lang="en-US" sz="1200" b="1" baseline="0" dirty="0"/>
              <a:t>Fill</a:t>
            </a:r>
            <a:r>
              <a:rPr lang="en-US" sz="1200" baseline="0" dirty="0"/>
              <a:t> in the left pane, and then in the </a:t>
            </a:r>
            <a:r>
              <a:rPr lang="en-US" sz="1200" b="1" baseline="0" dirty="0"/>
              <a:t>Fill</a:t>
            </a:r>
            <a:r>
              <a:rPr lang="en-US" sz="1200" baseline="0" dirty="0"/>
              <a:t> pane, select </a:t>
            </a:r>
            <a:r>
              <a:rPr lang="en-US" sz="1200" b="1" baseline="0" dirty="0"/>
              <a:t>Slide background fill</a:t>
            </a:r>
            <a:r>
              <a:rPr lang="en-US" sz="1200" baseline="0" dirty="0"/>
              <a:t>. </a:t>
            </a:r>
          </a:p>
          <a:p>
            <a:pPr marL="228600" indent="-228600">
              <a:spcAft>
                <a:spcPts val="300"/>
              </a:spcAft>
              <a:buFont typeface="+mj-lt"/>
              <a:buAutoNum type="arabicPeriod"/>
            </a:pPr>
            <a:r>
              <a:rPr lang="en-US" sz="1200" dirty="0"/>
              <a:t>Repeat the process in steps 1-5</a:t>
            </a:r>
            <a:r>
              <a:rPr lang="en-US" sz="1200" baseline="0" dirty="0"/>
              <a:t> </a:t>
            </a:r>
            <a:r>
              <a:rPr lang="en-US" sz="1200" dirty="0"/>
              <a:t>to</a:t>
            </a:r>
            <a:r>
              <a:rPr lang="en-US" sz="1200" baseline="0" dirty="0"/>
              <a:t> create six full-color shapes on the slide (in the example above, six flower petals from the same flower). </a:t>
            </a:r>
            <a:endParaRPr lang="en-US" sz="1200" dirty="0"/>
          </a:p>
          <a:p>
            <a:pPr>
              <a:spcAft>
                <a:spcPts val="300"/>
              </a:spcAft>
            </a:pPr>
            <a:endParaRPr lang="en-US" sz="1200" dirty="0"/>
          </a:p>
          <a:p>
            <a:pPr>
              <a:spcAft>
                <a:spcPts val="300"/>
              </a:spcAft>
            </a:pPr>
            <a:endParaRPr lang="en-US" sz="1200" dirty="0"/>
          </a:p>
          <a:p>
            <a:pPr>
              <a:spcAft>
                <a:spcPts val="300"/>
              </a:spcAft>
            </a:pPr>
            <a:r>
              <a:rPr lang="en-US" sz="1200" dirty="0"/>
              <a:t>To reproduce the animation effects on this slide, do the following:</a:t>
            </a:r>
          </a:p>
          <a:p>
            <a:pPr marL="228600" indent="-228600">
              <a:spcAft>
                <a:spcPts val="300"/>
              </a:spcAft>
              <a:buFont typeface="+mj-lt"/>
              <a:buAutoNum type="arabicPeriod"/>
            </a:pPr>
            <a:r>
              <a:rPr lang="en-US" sz="1200" dirty="0"/>
              <a:t>On the slide, select the rectangle. On the </a:t>
            </a:r>
            <a:r>
              <a:rPr lang="en-US" sz="1200" b="1" dirty="0"/>
              <a:t>Animations</a:t>
            </a:r>
            <a:r>
              <a:rPr lang="en-US" sz="1200" dirty="0"/>
              <a:t> tab, in the </a:t>
            </a:r>
            <a:r>
              <a:rPr lang="en-US" sz="1200" b="1" dirty="0"/>
              <a:t>Advanced Animation</a:t>
            </a:r>
            <a:r>
              <a:rPr lang="en-US" sz="1200" dirty="0"/>
              <a:t> group, click </a:t>
            </a:r>
            <a:r>
              <a:rPr lang="en-US" sz="1200" b="1" dirty="0"/>
              <a:t>Add Animation</a:t>
            </a:r>
            <a:r>
              <a:rPr lang="en-US" sz="1200" dirty="0"/>
              <a:t>, and then under </a:t>
            </a:r>
            <a:r>
              <a:rPr lang="en-US" sz="1200" b="1" dirty="0"/>
              <a:t>Entrance</a:t>
            </a:r>
            <a:r>
              <a:rPr lang="en-US" sz="1200" baseline="0" dirty="0"/>
              <a:t> click </a:t>
            </a:r>
            <a:r>
              <a:rPr lang="en-US" sz="1200" b="1" baseline="0" dirty="0"/>
              <a:t>Fade</a:t>
            </a:r>
            <a:r>
              <a:rPr lang="en-US" sz="1200" baseline="0" dirty="0"/>
              <a:t>.</a:t>
            </a:r>
          </a:p>
          <a:p>
            <a:pPr marL="228600" indent="-228600">
              <a:spcAft>
                <a:spcPts val="300"/>
              </a:spcAft>
              <a:buFont typeface="+mj-lt"/>
              <a:buAutoNum type="arabicPeriod"/>
            </a:pPr>
            <a:r>
              <a:rPr lang="en-US" sz="1200" dirty="0"/>
              <a:t>Also on the</a:t>
            </a:r>
            <a:r>
              <a:rPr lang="en-US" sz="1200" baseline="0" dirty="0"/>
              <a:t> </a:t>
            </a:r>
            <a:r>
              <a:rPr lang="en-US" sz="1200" b="1" baseline="0" dirty="0"/>
              <a:t>Animations</a:t>
            </a:r>
            <a:r>
              <a:rPr lang="en-US" sz="1200" baseline="0" dirty="0"/>
              <a:t> tab, in the </a:t>
            </a:r>
            <a:r>
              <a:rPr lang="en-US" sz="1200" b="1" baseline="0" dirty="0"/>
              <a:t>Timing</a:t>
            </a:r>
            <a:r>
              <a:rPr lang="en-US" sz="1200" baseline="0" dirty="0"/>
              <a:t> group, do the following:</a:t>
            </a:r>
            <a:endParaRPr lang="en-US" sz="1200" dirty="0"/>
          </a:p>
          <a:p>
            <a:pPr marL="685800" lvl="1" indent="-228600">
              <a:spcAft>
                <a:spcPts val="300"/>
              </a:spcAft>
              <a:buFont typeface="Arial" pitchFamily="34" charset="0"/>
              <a:buChar char="•"/>
            </a:pPr>
            <a:r>
              <a:rPr lang="en-US" sz="1200" b="0" baseline="0" dirty="0"/>
              <a:t>In the</a:t>
            </a:r>
            <a:r>
              <a:rPr lang="en-US" sz="1200" baseline="0" dirty="0"/>
              <a:t> </a:t>
            </a:r>
            <a:r>
              <a:rPr lang="en-US" sz="1200" b="1" dirty="0"/>
              <a:t>Start</a:t>
            </a:r>
            <a:r>
              <a:rPr lang="en-US" sz="1200" b="1" baseline="0" dirty="0"/>
              <a:t> </a:t>
            </a:r>
            <a:r>
              <a:rPr lang="en-US" sz="1200" b="0" baseline="0" dirty="0"/>
              <a:t>list, select </a:t>
            </a:r>
            <a:r>
              <a:rPr lang="en-US" sz="1200" b="1" dirty="0"/>
              <a:t>After Previous</a:t>
            </a:r>
            <a:r>
              <a:rPr lang="en-US" sz="1200" b="0" dirty="0"/>
              <a:t>.</a:t>
            </a:r>
            <a:r>
              <a:rPr lang="en-US" sz="1200" b="1" dirty="0"/>
              <a:t> </a:t>
            </a:r>
          </a:p>
          <a:p>
            <a:pPr marL="685800" lvl="1" indent="-228600">
              <a:spcAft>
                <a:spcPts val="300"/>
              </a:spcAft>
              <a:buFont typeface="Arial" pitchFamily="34" charset="0"/>
              <a:buChar char="•"/>
            </a:pPr>
            <a:r>
              <a:rPr lang="en-US" sz="1200" b="0" dirty="0"/>
              <a:t>In the </a:t>
            </a:r>
            <a:r>
              <a:rPr lang="en-US" sz="1200" b="1" dirty="0"/>
              <a:t>Duration</a:t>
            </a:r>
            <a:r>
              <a:rPr lang="en-US" sz="1200" b="0" dirty="0"/>
              <a:t> box, enter </a:t>
            </a:r>
            <a:r>
              <a:rPr lang="en-US" sz="1200" b="1" dirty="0"/>
              <a:t>2.00 seconds</a:t>
            </a:r>
            <a:r>
              <a:rPr lang="en-US" sz="1200" b="0" dirty="0"/>
              <a:t>.</a:t>
            </a:r>
            <a:endParaRPr lang="en-US" sz="1200" baseline="0" dirty="0"/>
          </a:p>
          <a:p>
            <a:pPr marL="228600" indent="-228600">
              <a:spcAft>
                <a:spcPts val="300"/>
              </a:spcAft>
              <a:buFont typeface="+mj-lt"/>
              <a:buAutoNum type="arabicPeriod"/>
            </a:pPr>
            <a:r>
              <a:rPr lang="en-US" sz="1200" baseline="0" dirty="0"/>
              <a:t>On the slide, select one of the freeform shapes. On the </a:t>
            </a:r>
            <a:r>
              <a:rPr lang="en-US" sz="1200" b="1" baseline="0" dirty="0"/>
              <a:t>Animations</a:t>
            </a:r>
            <a:r>
              <a:rPr lang="en-US" sz="1200" baseline="0" dirty="0"/>
              <a:t> tab, in the </a:t>
            </a:r>
            <a:r>
              <a:rPr lang="en-US" sz="1200" b="1" baseline="0" dirty="0"/>
              <a:t>Advanced Animation </a:t>
            </a:r>
            <a:r>
              <a:rPr lang="en-US" sz="1200" baseline="0" dirty="0"/>
              <a:t>group, click </a:t>
            </a:r>
            <a:r>
              <a:rPr lang="en-US" sz="1200" b="1" baseline="0" dirty="0"/>
              <a:t>Add Animation</a:t>
            </a:r>
            <a:r>
              <a:rPr lang="en-US" sz="1200" baseline="0" dirty="0"/>
              <a:t>, and then under </a:t>
            </a:r>
            <a:r>
              <a:rPr lang="en-US" sz="1200" b="1" baseline="0" dirty="0"/>
              <a:t>Emphasis</a:t>
            </a:r>
            <a:r>
              <a:rPr lang="en-US" sz="1200" baseline="0" dirty="0"/>
              <a:t> click </a:t>
            </a:r>
            <a:r>
              <a:rPr lang="en-US" sz="1200" b="1" baseline="0" dirty="0"/>
              <a:t>Spin</a:t>
            </a:r>
            <a:r>
              <a:rPr lang="en-US" sz="1200" baseline="0" dirty="0"/>
              <a:t>.</a:t>
            </a:r>
          </a:p>
          <a:p>
            <a:pPr marL="228600" indent="-228600">
              <a:spcAft>
                <a:spcPts val="300"/>
              </a:spcAft>
              <a:buFont typeface="+mj-lt"/>
              <a:buAutoNum type="arabicPeriod"/>
            </a:pPr>
            <a:r>
              <a:rPr lang="en-US" sz="1200" baseline="0" dirty="0"/>
              <a:t>Also on the </a:t>
            </a:r>
            <a:r>
              <a:rPr lang="en-US" sz="1200" b="1" baseline="0" dirty="0"/>
              <a:t>Animations</a:t>
            </a:r>
            <a:r>
              <a:rPr lang="en-US" sz="1200" baseline="0" dirty="0"/>
              <a:t> tab, in the </a:t>
            </a:r>
            <a:r>
              <a:rPr lang="en-US" sz="1200" b="1" baseline="0" dirty="0"/>
              <a:t>Timing</a:t>
            </a:r>
            <a:r>
              <a:rPr lang="en-US" sz="1200" baseline="0" dirty="0"/>
              <a:t> group, do the following:</a:t>
            </a:r>
          </a:p>
          <a:p>
            <a:pPr marL="685800" lvl="1" indent="-228600">
              <a:spcAft>
                <a:spcPts val="300"/>
              </a:spcAft>
              <a:buFont typeface="Arial" pitchFamily="34" charset="0"/>
              <a:buChar char="•"/>
            </a:pPr>
            <a:r>
              <a:rPr lang="en-US" sz="1200" baseline="0" dirty="0"/>
              <a:t>In the </a:t>
            </a:r>
            <a:r>
              <a:rPr lang="en-US" sz="1200" b="1" baseline="0" dirty="0"/>
              <a:t>Start</a:t>
            </a:r>
            <a:r>
              <a:rPr lang="en-US" sz="1200" baseline="0" dirty="0"/>
              <a:t> list, select </a:t>
            </a:r>
            <a:r>
              <a:rPr lang="en-US" sz="1200" b="1" baseline="0" dirty="0"/>
              <a:t>With Previous</a:t>
            </a:r>
            <a:r>
              <a:rPr lang="en-US" sz="1200" baseline="0" dirty="0"/>
              <a:t>. </a:t>
            </a:r>
          </a:p>
          <a:p>
            <a:pPr marL="685800" lvl="1" indent="-228600">
              <a:spcAft>
                <a:spcPts val="300"/>
              </a:spcAft>
              <a:buFont typeface="Arial" pitchFamily="34" charset="0"/>
              <a:buChar char="•"/>
            </a:pPr>
            <a:r>
              <a:rPr lang="en-US" sz="1200" baseline="0" dirty="0"/>
              <a:t>In the </a:t>
            </a:r>
            <a:r>
              <a:rPr lang="en-US" sz="1200" b="1" baseline="0" dirty="0"/>
              <a:t>Duration</a:t>
            </a:r>
            <a:r>
              <a:rPr lang="en-US" sz="1200" baseline="0" dirty="0"/>
              <a:t> box, enter </a:t>
            </a:r>
            <a:r>
              <a:rPr lang="en-US" sz="1200" b="1" baseline="0" dirty="0"/>
              <a:t>2.00 seconds</a:t>
            </a:r>
            <a:r>
              <a:rPr lang="en-US" sz="1200" baseline="0" dirty="0"/>
              <a:t>. </a:t>
            </a:r>
          </a:p>
          <a:p>
            <a:pPr marL="228600" indent="-228600">
              <a:spcAft>
                <a:spcPts val="300"/>
              </a:spcAft>
              <a:buFont typeface="+mj-lt"/>
              <a:buAutoNum type="arabicPeriod"/>
            </a:pPr>
            <a:r>
              <a:rPr lang="en-US" sz="1200" baseline="0" dirty="0"/>
              <a:t>On the </a:t>
            </a:r>
            <a:r>
              <a:rPr lang="en-US" sz="1200" b="1" baseline="0" dirty="0"/>
              <a:t>Animations</a:t>
            </a:r>
            <a:r>
              <a:rPr lang="en-US" sz="1200" baseline="0" dirty="0"/>
              <a:t> tab, in the </a:t>
            </a:r>
            <a:r>
              <a:rPr lang="en-US" sz="1200" b="1" baseline="0" dirty="0"/>
              <a:t>Advanced Animation </a:t>
            </a:r>
            <a:r>
              <a:rPr lang="en-US" sz="1200" baseline="0" dirty="0"/>
              <a:t>group, click </a:t>
            </a:r>
            <a:r>
              <a:rPr lang="en-US" sz="1200" b="1" baseline="0" dirty="0"/>
              <a:t>Add Animation</a:t>
            </a:r>
            <a:r>
              <a:rPr lang="en-US" sz="1200" baseline="0" dirty="0"/>
              <a:t>, and then under </a:t>
            </a:r>
            <a:r>
              <a:rPr lang="en-US" sz="1200" b="1" baseline="0" dirty="0"/>
              <a:t>Emphasis</a:t>
            </a:r>
            <a:r>
              <a:rPr lang="en-US" sz="1200" baseline="0" dirty="0"/>
              <a:t> click </a:t>
            </a:r>
            <a:r>
              <a:rPr lang="en-US" sz="1200" b="1" baseline="0" dirty="0"/>
              <a:t>Grow/Shrink</a:t>
            </a:r>
            <a:r>
              <a:rPr lang="en-US" sz="1200" baseline="0" dirty="0"/>
              <a:t>.</a:t>
            </a:r>
          </a:p>
          <a:p>
            <a:pPr marL="228600" indent="-228600">
              <a:spcAft>
                <a:spcPts val="300"/>
              </a:spcAft>
              <a:buFont typeface="+mj-lt"/>
              <a:buAutoNum type="arabicPeriod"/>
            </a:pPr>
            <a:r>
              <a:rPr lang="en-US" sz="1200" baseline="0" dirty="0"/>
              <a:t>Also on the </a:t>
            </a:r>
            <a:r>
              <a:rPr lang="en-US" sz="1200" b="1" baseline="0" dirty="0"/>
              <a:t>Animations</a:t>
            </a:r>
            <a:r>
              <a:rPr lang="en-US" sz="1200" baseline="0" dirty="0"/>
              <a:t> tab, in the </a:t>
            </a:r>
            <a:r>
              <a:rPr lang="en-US" sz="1200" b="1" baseline="0" dirty="0"/>
              <a:t>Timing</a:t>
            </a:r>
            <a:r>
              <a:rPr lang="en-US" sz="1200" baseline="0" dirty="0"/>
              <a:t> group, do the following:</a:t>
            </a:r>
          </a:p>
          <a:p>
            <a:pPr marL="685800" lvl="1" indent="-228600">
              <a:spcAft>
                <a:spcPts val="300"/>
              </a:spcAft>
              <a:buFont typeface="Arial" pitchFamily="34" charset="0"/>
              <a:buChar char="•"/>
            </a:pPr>
            <a:r>
              <a:rPr lang="en-US" sz="1200" baseline="0" dirty="0"/>
              <a:t>In the </a:t>
            </a:r>
            <a:r>
              <a:rPr lang="en-US" sz="1200" b="1" baseline="0" dirty="0"/>
              <a:t>Start</a:t>
            </a:r>
            <a:r>
              <a:rPr lang="en-US" sz="1200" baseline="0" dirty="0"/>
              <a:t> list, select </a:t>
            </a:r>
            <a:r>
              <a:rPr lang="en-US" sz="1200" b="1" baseline="0" dirty="0"/>
              <a:t>With Previous</a:t>
            </a:r>
            <a:r>
              <a:rPr lang="en-US" sz="1200" baseline="0" dirty="0"/>
              <a:t>. </a:t>
            </a:r>
          </a:p>
          <a:p>
            <a:pPr marL="685800" lvl="1" indent="-228600">
              <a:spcAft>
                <a:spcPts val="300"/>
              </a:spcAft>
              <a:buFont typeface="Arial" pitchFamily="34" charset="0"/>
              <a:buChar char="•"/>
            </a:pPr>
            <a:r>
              <a:rPr lang="en-US" sz="1200" baseline="0" dirty="0"/>
              <a:t>In the </a:t>
            </a:r>
            <a:r>
              <a:rPr lang="en-US" sz="1200" b="1" baseline="0" dirty="0"/>
              <a:t>Duration</a:t>
            </a:r>
            <a:r>
              <a:rPr lang="en-US" sz="1200" baseline="0" dirty="0"/>
              <a:t> box, enter </a:t>
            </a:r>
            <a:r>
              <a:rPr lang="en-US" sz="1200" b="1" baseline="0" dirty="0"/>
              <a:t>2.00 seconds</a:t>
            </a:r>
            <a:r>
              <a:rPr lang="en-US" sz="1200" baseline="0" dirty="0"/>
              <a:t>. 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aseline="0" dirty="0"/>
              <a:t>On the </a:t>
            </a:r>
            <a:r>
              <a:rPr lang="en-US" sz="1200" b="1" baseline="0" dirty="0"/>
              <a:t>Animations</a:t>
            </a:r>
            <a:r>
              <a:rPr lang="en-US" sz="1200" baseline="0" dirty="0"/>
              <a:t> tab, in the </a:t>
            </a:r>
            <a:r>
              <a:rPr lang="en-US" sz="1200" b="1" baseline="0" dirty="0"/>
              <a:t>Advanced</a:t>
            </a:r>
            <a:r>
              <a:rPr lang="en-US" sz="1200" baseline="0" dirty="0"/>
              <a:t> </a:t>
            </a:r>
            <a:r>
              <a:rPr lang="en-US" sz="1200" b="1" baseline="0" dirty="0"/>
              <a:t>Animation</a:t>
            </a:r>
            <a:r>
              <a:rPr lang="en-US" sz="1200" baseline="0" dirty="0"/>
              <a:t> group, click </a:t>
            </a:r>
            <a:r>
              <a:rPr lang="en-US" sz="1200" b="1" baseline="0" dirty="0"/>
              <a:t>Add</a:t>
            </a:r>
            <a:r>
              <a:rPr lang="en-US" sz="1200" baseline="0" dirty="0"/>
              <a:t> </a:t>
            </a:r>
            <a:r>
              <a:rPr lang="en-US" sz="1200" b="1" baseline="0" dirty="0"/>
              <a:t>Animation</a:t>
            </a:r>
            <a:r>
              <a:rPr lang="en-US" sz="1200" baseline="0" dirty="0"/>
              <a:t>, and then click </a:t>
            </a:r>
            <a:r>
              <a:rPr lang="en-US" sz="1200" b="1" baseline="0" dirty="0"/>
              <a:t>More Motion Paths</a:t>
            </a:r>
            <a:r>
              <a:rPr lang="en-US" sz="1200" baseline="0" dirty="0"/>
              <a:t>. In the </a:t>
            </a:r>
            <a:r>
              <a:rPr lang="en-US" sz="1200" b="1" baseline="0" dirty="0"/>
              <a:t>Add Motion Path </a:t>
            </a:r>
            <a:r>
              <a:rPr lang="en-US" sz="1200" baseline="0" dirty="0"/>
              <a:t>dialog box, under </a:t>
            </a:r>
            <a:r>
              <a:rPr lang="en-US" sz="1200" b="1" baseline="0" dirty="0"/>
              <a:t>Lines &amp; Curves</a:t>
            </a:r>
            <a:r>
              <a:rPr lang="en-US" sz="1200" baseline="0" dirty="0"/>
              <a:t>, click </a:t>
            </a:r>
            <a:r>
              <a:rPr lang="en-US" sz="1200" b="1" baseline="0" dirty="0"/>
              <a:t>S Curve 1</a:t>
            </a:r>
            <a:r>
              <a:rPr lang="en-US" sz="1200" baseline="0" dirty="0"/>
              <a:t>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aseline="0" dirty="0"/>
              <a:t>Also on the </a:t>
            </a:r>
            <a:r>
              <a:rPr lang="en-US" sz="1200" b="1" baseline="0" dirty="0"/>
              <a:t>Animations</a:t>
            </a:r>
            <a:r>
              <a:rPr lang="en-US" sz="1200" baseline="0" dirty="0"/>
              <a:t> tab, in the </a:t>
            </a:r>
            <a:r>
              <a:rPr lang="en-US" sz="1200" b="1" baseline="0" dirty="0"/>
              <a:t>Timing</a:t>
            </a:r>
            <a:r>
              <a:rPr lang="en-US" sz="1200" baseline="0" dirty="0"/>
              <a:t> group, do the following:</a:t>
            </a:r>
          </a:p>
          <a:p>
            <a:pPr marL="685800" lvl="1" indent="-228600">
              <a:spcAft>
                <a:spcPts val="300"/>
              </a:spcAft>
              <a:buFont typeface="Arial" pitchFamily="34" charset="0"/>
              <a:buChar char="•"/>
            </a:pPr>
            <a:r>
              <a:rPr lang="en-US" sz="1200" baseline="0" dirty="0"/>
              <a:t>In the </a:t>
            </a:r>
            <a:r>
              <a:rPr lang="en-US" sz="1200" b="1" baseline="0" dirty="0"/>
              <a:t>Start</a:t>
            </a:r>
            <a:r>
              <a:rPr lang="en-US" sz="1200" baseline="0" dirty="0"/>
              <a:t> list, select </a:t>
            </a:r>
            <a:r>
              <a:rPr lang="en-US" sz="1200" b="1" baseline="0" dirty="0"/>
              <a:t>With Previous</a:t>
            </a:r>
            <a:r>
              <a:rPr lang="en-US" sz="1200" baseline="0" dirty="0"/>
              <a:t>. </a:t>
            </a:r>
          </a:p>
          <a:p>
            <a:pPr marL="685800" lvl="1" indent="-228600">
              <a:spcAft>
                <a:spcPts val="300"/>
              </a:spcAft>
              <a:buFont typeface="Arial" pitchFamily="34" charset="0"/>
              <a:buChar char="•"/>
            </a:pPr>
            <a:r>
              <a:rPr lang="en-US" sz="1200" baseline="0" dirty="0"/>
              <a:t>In the </a:t>
            </a:r>
            <a:r>
              <a:rPr lang="en-US" sz="1200" b="1" baseline="0" dirty="0"/>
              <a:t>Duration</a:t>
            </a:r>
            <a:r>
              <a:rPr lang="en-US" sz="1200" baseline="0" dirty="0"/>
              <a:t> box, enter </a:t>
            </a:r>
            <a:r>
              <a:rPr lang="en-US" sz="1200" b="1" baseline="0" dirty="0"/>
              <a:t>2.00 seconds</a:t>
            </a:r>
            <a:r>
              <a:rPr lang="en-US" sz="1200" baseline="0" dirty="0"/>
              <a:t>. 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aseline="0" dirty="0"/>
              <a:t>On the slide, select the S curve motion path. Point to the endpoint (red arrow) of the selected right motion path until the cursor becomes a two-headed arrow. Drag the endpoint off the right side of the slide.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aseline="0" dirty="0"/>
              <a:t>Right-click the motion path and select </a:t>
            </a:r>
            <a:r>
              <a:rPr lang="en-US" sz="1200" b="1" baseline="0" dirty="0"/>
              <a:t>Edit</a:t>
            </a:r>
            <a:r>
              <a:rPr lang="en-US" sz="1200" baseline="0" dirty="0"/>
              <a:t> </a:t>
            </a:r>
            <a:r>
              <a:rPr lang="en-US" sz="1200" b="1" baseline="0" dirty="0"/>
              <a:t>Points</a:t>
            </a:r>
            <a:r>
              <a:rPr lang="en-US" sz="1200" baseline="0" dirty="0"/>
              <a:t>, and then do the following: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200" baseline="0" dirty="0"/>
              <a:t>Right-click the middle point in the motion path animation and select </a:t>
            </a:r>
            <a:r>
              <a:rPr lang="en-US" sz="1200" b="1" baseline="0" dirty="0"/>
              <a:t>Smooth</a:t>
            </a:r>
            <a:r>
              <a:rPr lang="en-US" sz="1200" baseline="0" dirty="0"/>
              <a:t> </a:t>
            </a:r>
            <a:r>
              <a:rPr lang="en-US" sz="1200" b="1" baseline="0" dirty="0"/>
              <a:t>Point</a:t>
            </a:r>
            <a:r>
              <a:rPr lang="en-US" sz="1200" baseline="0" dirty="0"/>
              <a:t>.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200" baseline="0" dirty="0"/>
              <a:t>Click the middle point. Drag one of the blue sizing lines until the curve in the motion path is smooth.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aseline="0" dirty="0"/>
              <a:t>On the slide, select the animated freeform shape. On the </a:t>
            </a:r>
            <a:r>
              <a:rPr lang="en-US" sz="1200" b="1" baseline="0" dirty="0"/>
              <a:t>Animations</a:t>
            </a:r>
            <a:r>
              <a:rPr lang="en-US" sz="1200" baseline="0" dirty="0"/>
              <a:t> tab, in the </a:t>
            </a:r>
            <a:r>
              <a:rPr lang="en-US" sz="1200" b="1" baseline="0" dirty="0"/>
              <a:t>Advanced</a:t>
            </a:r>
            <a:r>
              <a:rPr lang="en-US" sz="1200" baseline="0" dirty="0"/>
              <a:t> </a:t>
            </a:r>
            <a:r>
              <a:rPr lang="en-US" sz="1200" b="1" baseline="0" dirty="0"/>
              <a:t>Animation</a:t>
            </a:r>
            <a:r>
              <a:rPr lang="en-US" sz="1200" baseline="0" dirty="0"/>
              <a:t> group, click </a:t>
            </a:r>
            <a:r>
              <a:rPr lang="en-US" sz="1200" b="1" baseline="0" dirty="0"/>
              <a:t>Animation</a:t>
            </a:r>
            <a:r>
              <a:rPr lang="en-US" sz="1200" baseline="0" dirty="0"/>
              <a:t> </a:t>
            </a:r>
            <a:r>
              <a:rPr lang="en-US" sz="1200" b="1" baseline="0" dirty="0"/>
              <a:t>Painter</a:t>
            </a:r>
            <a:r>
              <a:rPr lang="en-US" sz="1200" baseline="0" dirty="0"/>
              <a:t>, and then click one of the other freeform shapes. Repeat this process for each of the remaining freeform shapes.</a:t>
            </a:r>
          </a:p>
          <a:p>
            <a:pPr marL="228600" indent="-228600">
              <a:spcAft>
                <a:spcPts val="300"/>
              </a:spcAft>
              <a:buFont typeface="+mj-lt"/>
              <a:buAutoNum type="arabicPeriod"/>
            </a:pPr>
            <a:r>
              <a:rPr lang="en-US" sz="1200" baseline="0" dirty="0"/>
              <a:t>Also on the </a:t>
            </a:r>
            <a:r>
              <a:rPr lang="en-US" sz="1200" b="1" baseline="0" dirty="0"/>
              <a:t>Animations</a:t>
            </a:r>
            <a:r>
              <a:rPr lang="en-US" sz="1200" baseline="0" dirty="0"/>
              <a:t> tab, in the </a:t>
            </a:r>
            <a:r>
              <a:rPr lang="en-US" sz="1200" b="1" baseline="0" dirty="0"/>
              <a:t>Advanced Animation </a:t>
            </a:r>
            <a:r>
              <a:rPr lang="en-US" sz="1200" baseline="0" dirty="0"/>
              <a:t>group, click </a:t>
            </a:r>
            <a:r>
              <a:rPr lang="en-US" sz="1200" b="1" baseline="0" dirty="0"/>
              <a:t>Animation</a:t>
            </a:r>
            <a:r>
              <a:rPr lang="en-US" sz="1200" baseline="0" dirty="0"/>
              <a:t> </a:t>
            </a:r>
            <a:r>
              <a:rPr lang="en-US" sz="1200" b="1" baseline="0" dirty="0"/>
              <a:t>Pane</a:t>
            </a:r>
            <a:r>
              <a:rPr lang="en-US" sz="1200" baseline="0" dirty="0"/>
              <a:t>. In the </a:t>
            </a:r>
            <a:r>
              <a:rPr lang="en-US" sz="1200" b="1" baseline="0" dirty="0"/>
              <a:t>Animation Pane</a:t>
            </a:r>
            <a:r>
              <a:rPr lang="en-US" sz="1200" baseline="0" dirty="0"/>
              <a:t>, do the following to edit the animation effects:</a:t>
            </a:r>
          </a:p>
          <a:p>
            <a:pPr marL="685800" lvl="1" indent="-228600">
              <a:spcAft>
                <a:spcPts val="300"/>
              </a:spcAft>
              <a:buFont typeface="Arial" pitchFamily="34" charset="0"/>
              <a:buChar char="•"/>
            </a:pPr>
            <a:r>
              <a:rPr lang="en-US" sz="1200" baseline="0" dirty="0"/>
              <a:t>Select the second animation (first freeform shape spin effect). On the </a:t>
            </a:r>
            <a:r>
              <a:rPr lang="en-US" sz="1200" b="1" baseline="0" dirty="0"/>
              <a:t>Animations</a:t>
            </a:r>
            <a:r>
              <a:rPr lang="en-US" sz="1200" baseline="0" dirty="0"/>
              <a:t> tab, in the </a:t>
            </a:r>
            <a:r>
              <a:rPr lang="en-US" sz="1200" b="1" baseline="0" dirty="0"/>
              <a:t>Animation</a:t>
            </a:r>
            <a:r>
              <a:rPr lang="en-US" sz="1200" baseline="0" dirty="0"/>
              <a:t> group, click the </a:t>
            </a:r>
            <a:r>
              <a:rPr lang="en-US" sz="1200" b="1" baseline="0" dirty="0"/>
              <a:t>Effect</a:t>
            </a:r>
            <a:r>
              <a:rPr lang="en-US" sz="1200" baseline="0" dirty="0"/>
              <a:t> </a:t>
            </a:r>
            <a:r>
              <a:rPr lang="en-US" sz="1200" b="1" baseline="0" dirty="0"/>
              <a:t>Options</a:t>
            </a:r>
            <a:r>
              <a:rPr lang="en-US" sz="1200" baseline="0" dirty="0"/>
              <a:t> dialog box launcher. In the </a:t>
            </a:r>
            <a:r>
              <a:rPr lang="en-US" sz="1200" b="1" baseline="0" dirty="0"/>
              <a:t>Spin</a:t>
            </a:r>
            <a:r>
              <a:rPr lang="en-US" sz="1200" baseline="0" dirty="0"/>
              <a:t> dialog box, do the following:</a:t>
            </a:r>
          </a:p>
          <a:p>
            <a:pPr marL="1143000" lvl="2" indent="-228600">
              <a:spcAft>
                <a:spcPts val="300"/>
              </a:spcAft>
              <a:buFont typeface="Arial" pitchFamily="34" charset="0"/>
              <a:buChar char="•"/>
            </a:pPr>
            <a:r>
              <a:rPr lang="en-US" sz="1200" baseline="0" dirty="0"/>
              <a:t>On the </a:t>
            </a:r>
            <a:r>
              <a:rPr lang="en-US" sz="1200" b="1" baseline="0" dirty="0"/>
              <a:t>Effect</a:t>
            </a:r>
            <a:r>
              <a:rPr lang="en-US" sz="1200" baseline="0" dirty="0"/>
              <a:t> tab, in the </a:t>
            </a:r>
            <a:r>
              <a:rPr lang="en-US" sz="1200" b="1" baseline="0" dirty="0"/>
              <a:t>Amount</a:t>
            </a:r>
            <a:r>
              <a:rPr lang="en-US" sz="1200" baseline="0" dirty="0"/>
              <a:t> list, in the </a:t>
            </a:r>
            <a:r>
              <a:rPr lang="en-US" sz="1200" b="1" baseline="0" dirty="0"/>
              <a:t>Custom</a:t>
            </a:r>
            <a:r>
              <a:rPr lang="en-US" sz="1200" baseline="0" dirty="0"/>
              <a:t> box, enter </a:t>
            </a:r>
            <a:r>
              <a:rPr lang="en-US" sz="1200" b="1" baseline="0" dirty="0"/>
              <a:t>360⁰</a:t>
            </a:r>
            <a:r>
              <a:rPr lang="en-US" sz="1200" b="0" baseline="0" dirty="0"/>
              <a:t>, and then press ENTER</a:t>
            </a:r>
            <a:r>
              <a:rPr lang="en-US" sz="1200" baseline="0" dirty="0"/>
              <a:t>.</a:t>
            </a:r>
            <a:r>
              <a:rPr lang="en-US" sz="1200" b="0" baseline="0" dirty="0"/>
              <a:t> Also in the </a:t>
            </a:r>
            <a:r>
              <a:rPr lang="en-US" sz="1200" b="1" baseline="0" dirty="0"/>
              <a:t>Amount</a:t>
            </a:r>
            <a:r>
              <a:rPr lang="en-US" sz="1200" b="0" baseline="0" dirty="0"/>
              <a:t> list, click </a:t>
            </a:r>
            <a:r>
              <a:rPr lang="en-US" sz="1200" b="1" baseline="0" dirty="0"/>
              <a:t>Counterclockwise</a:t>
            </a:r>
            <a:r>
              <a:rPr lang="en-US" sz="1200" b="0" baseline="0" dirty="0"/>
              <a:t>. </a:t>
            </a:r>
            <a:endParaRPr lang="en-US" sz="1200" baseline="0" dirty="0"/>
          </a:p>
          <a:p>
            <a:pPr marL="1143000" marR="0" lvl="2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200" baseline="0" dirty="0"/>
              <a:t>On the </a:t>
            </a:r>
            <a:r>
              <a:rPr lang="en-US" sz="1200" b="1" baseline="0" dirty="0"/>
              <a:t>Timing</a:t>
            </a:r>
            <a:r>
              <a:rPr lang="en-US" sz="1200" baseline="0" dirty="0"/>
              <a:t> tab, in the </a:t>
            </a:r>
            <a:r>
              <a:rPr lang="en-US" sz="1200" b="1" baseline="0" dirty="0"/>
              <a:t>Start</a:t>
            </a:r>
            <a:r>
              <a:rPr lang="en-US" sz="1200" baseline="0" dirty="0"/>
              <a:t> list, select </a:t>
            </a:r>
            <a:r>
              <a:rPr lang="en-US" sz="1200" b="1" baseline="0" dirty="0"/>
              <a:t>After Previous</a:t>
            </a:r>
            <a:r>
              <a:rPr lang="en-US" sz="1200" baseline="0" dirty="0"/>
              <a:t>.</a:t>
            </a:r>
          </a:p>
          <a:p>
            <a:pPr marL="685800" lvl="1" indent="-228600">
              <a:spcAft>
                <a:spcPts val="300"/>
              </a:spcAft>
              <a:buFont typeface="Arial" pitchFamily="34" charset="0"/>
              <a:buChar char="•"/>
            </a:pPr>
            <a:r>
              <a:rPr lang="en-US" sz="1200" baseline="0" dirty="0"/>
              <a:t>Select the third animation (first freeform shape grow/shrink effect). On the </a:t>
            </a:r>
            <a:r>
              <a:rPr lang="en-US" sz="1200" b="1" baseline="0" dirty="0"/>
              <a:t>Animations</a:t>
            </a:r>
            <a:r>
              <a:rPr lang="en-US" sz="1200" baseline="0" dirty="0"/>
              <a:t> tab, in the </a:t>
            </a:r>
            <a:r>
              <a:rPr lang="en-US" sz="1200" b="1" baseline="0" dirty="0"/>
              <a:t>Animation</a:t>
            </a:r>
            <a:r>
              <a:rPr lang="en-US" sz="1200" baseline="0" dirty="0"/>
              <a:t> group, click the </a:t>
            </a:r>
            <a:r>
              <a:rPr lang="en-US" sz="1200" b="1" baseline="0" dirty="0"/>
              <a:t>Effect</a:t>
            </a:r>
            <a:r>
              <a:rPr lang="en-US" sz="1200" baseline="0" dirty="0"/>
              <a:t> </a:t>
            </a:r>
            <a:r>
              <a:rPr lang="en-US" sz="1200" b="1" baseline="0" dirty="0"/>
              <a:t>Options</a:t>
            </a:r>
            <a:r>
              <a:rPr lang="en-US" sz="1200" baseline="0" dirty="0"/>
              <a:t> dialog box launcher. In the </a:t>
            </a:r>
            <a:r>
              <a:rPr lang="en-US" sz="1200" b="1" baseline="0" dirty="0"/>
              <a:t>Grow/Shrink </a:t>
            </a:r>
            <a:r>
              <a:rPr lang="en-US" sz="1200" baseline="0" dirty="0"/>
              <a:t>dialog box, do the following:</a:t>
            </a:r>
          </a:p>
          <a:p>
            <a:pPr marL="1143000" lvl="2" indent="-228600">
              <a:spcAft>
                <a:spcPts val="300"/>
              </a:spcAft>
              <a:buFont typeface="Arial" pitchFamily="34" charset="0"/>
              <a:buChar char="•"/>
            </a:pPr>
            <a:r>
              <a:rPr lang="en-US" sz="1200" baseline="0" dirty="0"/>
              <a:t>On the </a:t>
            </a:r>
            <a:r>
              <a:rPr lang="en-US" sz="1200" b="1" baseline="0" dirty="0"/>
              <a:t>Effect</a:t>
            </a:r>
            <a:r>
              <a:rPr lang="en-US" sz="1200" baseline="0" dirty="0"/>
              <a:t> tab, in the </a:t>
            </a:r>
            <a:r>
              <a:rPr lang="en-US" sz="1200" b="1" baseline="0" dirty="0"/>
              <a:t>Size </a:t>
            </a:r>
            <a:r>
              <a:rPr lang="en-US" sz="1200" b="0" baseline="0" dirty="0"/>
              <a:t>list</a:t>
            </a:r>
            <a:r>
              <a:rPr lang="en-US" sz="1200" baseline="0" dirty="0"/>
              <a:t>, in the </a:t>
            </a:r>
            <a:r>
              <a:rPr lang="en-US" sz="1200" b="1" baseline="0" dirty="0"/>
              <a:t>Custom</a:t>
            </a:r>
            <a:r>
              <a:rPr lang="en-US" sz="1200" baseline="0" dirty="0"/>
              <a:t> box, enter </a:t>
            </a:r>
            <a:r>
              <a:rPr lang="en-US" sz="1200" b="1" baseline="0" dirty="0"/>
              <a:t>40%</a:t>
            </a:r>
            <a:r>
              <a:rPr lang="en-US" sz="1200" b="0" baseline="0" dirty="0"/>
              <a:t>, and then press ENTER</a:t>
            </a:r>
            <a:r>
              <a:rPr lang="en-US" sz="1200" baseline="0" dirty="0"/>
              <a:t>. Also in the </a:t>
            </a:r>
            <a:r>
              <a:rPr lang="en-US" sz="1200" b="1" baseline="0" dirty="0"/>
              <a:t>Size</a:t>
            </a:r>
            <a:r>
              <a:rPr lang="en-US" sz="1200" baseline="0" dirty="0"/>
              <a:t> list, click </a:t>
            </a:r>
            <a:r>
              <a:rPr lang="en-US" sz="1200" b="1" baseline="0" dirty="0"/>
              <a:t>Vertical</a:t>
            </a:r>
            <a:r>
              <a:rPr lang="en-US" sz="1200" baseline="0" dirty="0"/>
              <a:t>. </a:t>
            </a:r>
          </a:p>
          <a:p>
            <a:pPr marL="685800" lvl="1" indent="-228600">
              <a:spcAft>
                <a:spcPts val="300"/>
              </a:spcAft>
              <a:buFont typeface="Arial" pitchFamily="34" charset="0"/>
              <a:buChar char="•"/>
            </a:pPr>
            <a:r>
              <a:rPr lang="en-US" sz="1200" baseline="0" dirty="0"/>
              <a:t>Select the fifth animation (second freeform shape spin effect). On the </a:t>
            </a:r>
            <a:r>
              <a:rPr lang="en-US" sz="1200" b="1" baseline="0" dirty="0"/>
              <a:t>Animations</a:t>
            </a:r>
            <a:r>
              <a:rPr lang="en-US" sz="1200" baseline="0" dirty="0"/>
              <a:t> tab, in the </a:t>
            </a:r>
            <a:r>
              <a:rPr lang="en-US" sz="1200" b="1" baseline="0" dirty="0"/>
              <a:t>Animation</a:t>
            </a:r>
            <a:r>
              <a:rPr lang="en-US" sz="1200" baseline="0" dirty="0"/>
              <a:t> group, click the </a:t>
            </a:r>
            <a:r>
              <a:rPr lang="en-US" sz="1200" b="1" baseline="0" dirty="0"/>
              <a:t>Effect</a:t>
            </a:r>
            <a:r>
              <a:rPr lang="en-US" sz="1200" baseline="0" dirty="0"/>
              <a:t> </a:t>
            </a:r>
            <a:r>
              <a:rPr lang="en-US" sz="1200" b="1" baseline="0" dirty="0"/>
              <a:t>Options</a:t>
            </a:r>
            <a:r>
              <a:rPr lang="en-US" sz="1200" baseline="0" dirty="0"/>
              <a:t> dialog box launcher. In the </a:t>
            </a:r>
            <a:r>
              <a:rPr lang="en-US" sz="1200" b="1" baseline="0" dirty="0"/>
              <a:t>Spin</a:t>
            </a:r>
            <a:r>
              <a:rPr lang="en-US" sz="1200" baseline="0" dirty="0"/>
              <a:t> dialog box, do the following:</a:t>
            </a:r>
          </a:p>
          <a:p>
            <a:pPr marL="1143000" marR="0" lvl="2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200" baseline="0" dirty="0"/>
              <a:t>On the </a:t>
            </a:r>
            <a:r>
              <a:rPr lang="en-US" sz="1200" b="1" baseline="0" dirty="0"/>
              <a:t>Effect</a:t>
            </a:r>
            <a:r>
              <a:rPr lang="en-US" sz="1200" baseline="0" dirty="0"/>
              <a:t> tab, in the </a:t>
            </a:r>
            <a:r>
              <a:rPr lang="en-US" sz="1200" b="1" baseline="0" dirty="0"/>
              <a:t>Amount</a:t>
            </a:r>
            <a:r>
              <a:rPr lang="en-US" sz="1200" baseline="0" dirty="0"/>
              <a:t> list, in the </a:t>
            </a:r>
            <a:r>
              <a:rPr lang="en-US" sz="1200" b="1" baseline="0" dirty="0"/>
              <a:t>Custom</a:t>
            </a:r>
            <a:r>
              <a:rPr lang="en-US" sz="1200" baseline="0" dirty="0"/>
              <a:t> box, enter </a:t>
            </a:r>
            <a:r>
              <a:rPr lang="en-US" sz="1200" b="1" baseline="0" dirty="0"/>
              <a:t>30⁰</a:t>
            </a:r>
            <a:r>
              <a:rPr lang="en-US" sz="1200" b="0" baseline="0" dirty="0"/>
              <a:t>, and then press ENTER</a:t>
            </a:r>
            <a:r>
              <a:rPr lang="en-US" sz="1200" baseline="0" dirty="0"/>
              <a:t>.</a:t>
            </a:r>
            <a:r>
              <a:rPr lang="en-US" sz="1200" b="0" baseline="0" dirty="0"/>
              <a:t> Also in the </a:t>
            </a:r>
            <a:r>
              <a:rPr lang="en-US" sz="1200" b="1" baseline="0" dirty="0"/>
              <a:t>Amount</a:t>
            </a:r>
            <a:r>
              <a:rPr lang="en-US" sz="1200" b="0" baseline="0" dirty="0"/>
              <a:t> list, click </a:t>
            </a:r>
            <a:r>
              <a:rPr lang="en-US" sz="1200" b="1" baseline="0" dirty="0"/>
              <a:t>Clockwise</a:t>
            </a:r>
            <a:r>
              <a:rPr lang="en-US" sz="1200" b="0" baseline="0" dirty="0"/>
              <a:t>. </a:t>
            </a:r>
            <a:endParaRPr lang="en-US" sz="1200" baseline="0" dirty="0"/>
          </a:p>
          <a:p>
            <a:pPr marL="1143000" lvl="2" indent="-228600">
              <a:spcAft>
                <a:spcPts val="300"/>
              </a:spcAft>
              <a:buFont typeface="Arial" pitchFamily="34" charset="0"/>
              <a:buChar char="•"/>
            </a:pPr>
            <a:r>
              <a:rPr lang="en-US" sz="1200" baseline="0" dirty="0"/>
              <a:t>On the </a:t>
            </a:r>
            <a:r>
              <a:rPr lang="en-US" sz="1200" b="1" baseline="0" dirty="0"/>
              <a:t>Timing</a:t>
            </a:r>
            <a:r>
              <a:rPr lang="en-US" sz="1200" baseline="0" dirty="0"/>
              <a:t> tab, in the </a:t>
            </a:r>
            <a:r>
              <a:rPr lang="en-US" sz="1200" b="1" baseline="0" dirty="0"/>
              <a:t>Delay</a:t>
            </a:r>
            <a:r>
              <a:rPr lang="en-US" sz="1200" baseline="0" dirty="0"/>
              <a:t> box, enter </a:t>
            </a:r>
            <a:r>
              <a:rPr lang="en-US" sz="1200" b="1" baseline="0" dirty="0"/>
              <a:t>0.1</a:t>
            </a:r>
            <a:r>
              <a:rPr lang="en-US" sz="1200" b="0" baseline="0" dirty="0"/>
              <a:t>.</a:t>
            </a:r>
            <a:endParaRPr lang="en-US" sz="1200" baseline="0" dirty="0"/>
          </a:p>
          <a:p>
            <a:pPr marL="685800" lvl="1" indent="-228600">
              <a:spcAft>
                <a:spcPts val="300"/>
              </a:spcAft>
              <a:buFont typeface="Arial" pitchFamily="34" charset="0"/>
              <a:buChar char="•"/>
            </a:pPr>
            <a:r>
              <a:rPr lang="en-US" sz="1200" baseline="0" dirty="0"/>
              <a:t>Select the sixth animation (first freeform shape grow/shrink effect). On the </a:t>
            </a:r>
            <a:r>
              <a:rPr lang="en-US" sz="1200" b="1" baseline="0" dirty="0"/>
              <a:t>Animations</a:t>
            </a:r>
            <a:r>
              <a:rPr lang="en-US" sz="1200" baseline="0" dirty="0"/>
              <a:t> tab, in the </a:t>
            </a:r>
            <a:r>
              <a:rPr lang="en-US" sz="1200" b="1" baseline="0" dirty="0"/>
              <a:t>Animation</a:t>
            </a:r>
            <a:r>
              <a:rPr lang="en-US" sz="1200" baseline="0" dirty="0"/>
              <a:t> group, click the </a:t>
            </a:r>
            <a:r>
              <a:rPr lang="en-US" sz="1200" b="1" baseline="0" dirty="0"/>
              <a:t>Effect</a:t>
            </a:r>
            <a:r>
              <a:rPr lang="en-US" sz="1200" baseline="0" dirty="0"/>
              <a:t> </a:t>
            </a:r>
            <a:r>
              <a:rPr lang="en-US" sz="1200" b="1" baseline="0" dirty="0"/>
              <a:t>Options</a:t>
            </a:r>
            <a:r>
              <a:rPr lang="en-US" sz="1200" baseline="0" dirty="0"/>
              <a:t> dialog box launcher. In the </a:t>
            </a:r>
            <a:r>
              <a:rPr lang="en-US" sz="1200" b="1" baseline="0" dirty="0"/>
              <a:t>Grow/Shrink </a:t>
            </a:r>
            <a:r>
              <a:rPr lang="en-US" sz="1200" baseline="0" dirty="0"/>
              <a:t>dialog box, do the following:</a:t>
            </a:r>
          </a:p>
          <a:p>
            <a:pPr marL="1143000" lvl="2" indent="-228600">
              <a:spcAft>
                <a:spcPts val="300"/>
              </a:spcAft>
              <a:buFont typeface="Arial" pitchFamily="34" charset="0"/>
              <a:buChar char="•"/>
            </a:pPr>
            <a:r>
              <a:rPr lang="en-US" sz="1200" baseline="0" dirty="0"/>
              <a:t>On the </a:t>
            </a:r>
            <a:r>
              <a:rPr lang="en-US" sz="1200" b="1" baseline="0" dirty="0"/>
              <a:t>Effect</a:t>
            </a:r>
            <a:r>
              <a:rPr lang="en-US" sz="1200" baseline="0" dirty="0"/>
              <a:t> tab, in the </a:t>
            </a:r>
            <a:r>
              <a:rPr lang="en-US" sz="1200" b="1" baseline="0" dirty="0"/>
              <a:t>Size </a:t>
            </a:r>
            <a:r>
              <a:rPr lang="en-US" sz="1200" b="0" baseline="0" dirty="0"/>
              <a:t>list</a:t>
            </a:r>
            <a:r>
              <a:rPr lang="en-US" sz="1200" baseline="0" dirty="0"/>
              <a:t>, in the </a:t>
            </a:r>
            <a:r>
              <a:rPr lang="en-US" sz="1200" b="1" baseline="0" dirty="0"/>
              <a:t>Custom</a:t>
            </a:r>
            <a:r>
              <a:rPr lang="en-US" sz="1200" baseline="0" dirty="0"/>
              <a:t> box, enter </a:t>
            </a:r>
            <a:r>
              <a:rPr lang="en-US" sz="1200" b="1" baseline="0" dirty="0"/>
              <a:t>40%</a:t>
            </a:r>
            <a:r>
              <a:rPr lang="en-US" sz="1200" b="0" baseline="0" dirty="0"/>
              <a:t>, and then press ENTER</a:t>
            </a:r>
            <a:r>
              <a:rPr lang="en-US" sz="1200" baseline="0" dirty="0"/>
              <a:t>. Also in the </a:t>
            </a:r>
            <a:r>
              <a:rPr lang="en-US" sz="1200" b="1" baseline="0" dirty="0"/>
              <a:t>Size</a:t>
            </a:r>
            <a:r>
              <a:rPr lang="en-US" sz="1200" baseline="0" dirty="0"/>
              <a:t> list, click </a:t>
            </a:r>
            <a:r>
              <a:rPr lang="en-US" sz="1200" b="1" baseline="0" dirty="0"/>
              <a:t>Vertical</a:t>
            </a:r>
            <a:r>
              <a:rPr lang="en-US" sz="1200" baseline="0" dirty="0"/>
              <a:t>. </a:t>
            </a:r>
          </a:p>
          <a:p>
            <a:pPr marL="1143000" marR="0" lvl="2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200" baseline="0" dirty="0"/>
              <a:t>On the </a:t>
            </a:r>
            <a:r>
              <a:rPr lang="en-US" sz="1200" b="1" baseline="0" dirty="0"/>
              <a:t>Timing</a:t>
            </a:r>
            <a:r>
              <a:rPr lang="en-US" sz="1200" baseline="0" dirty="0"/>
              <a:t> tab, in the </a:t>
            </a:r>
            <a:r>
              <a:rPr lang="en-US" sz="1200" b="1" baseline="0" dirty="0"/>
              <a:t>Delay</a:t>
            </a:r>
            <a:r>
              <a:rPr lang="en-US" sz="1200" baseline="0" dirty="0"/>
              <a:t> box, enter </a:t>
            </a:r>
            <a:r>
              <a:rPr lang="en-US" sz="1200" b="1" baseline="0" dirty="0"/>
              <a:t>0.1</a:t>
            </a:r>
            <a:r>
              <a:rPr lang="en-US" sz="1200" b="0" baseline="0" dirty="0"/>
              <a:t>.</a:t>
            </a:r>
            <a:endParaRPr lang="en-US" sz="1200" baseline="0" dirty="0"/>
          </a:p>
          <a:p>
            <a:pPr marL="685800" lvl="1" indent="-228600">
              <a:spcAft>
                <a:spcPts val="300"/>
              </a:spcAft>
              <a:buFont typeface="Arial" pitchFamily="34" charset="0"/>
              <a:buChar char="•"/>
            </a:pPr>
            <a:r>
              <a:rPr lang="en-US" sz="1200" baseline="0" dirty="0"/>
              <a:t>Select the seventh animation (first S-curve motion path effect). On the </a:t>
            </a:r>
            <a:r>
              <a:rPr lang="en-US" sz="1200" b="1" baseline="0" dirty="0"/>
              <a:t>Animations</a:t>
            </a:r>
            <a:r>
              <a:rPr lang="en-US" sz="1200" baseline="0" dirty="0"/>
              <a:t> tab, in the </a:t>
            </a:r>
            <a:r>
              <a:rPr lang="en-US" sz="1200" b="1" baseline="0" dirty="0"/>
              <a:t>Timing</a:t>
            </a:r>
            <a:r>
              <a:rPr lang="en-US" sz="1200" baseline="0" dirty="0"/>
              <a:t> group, in the </a:t>
            </a:r>
            <a:r>
              <a:rPr lang="en-US" sz="1200" b="1" baseline="0" dirty="0"/>
              <a:t>Delay</a:t>
            </a:r>
            <a:r>
              <a:rPr lang="en-US" sz="1200" baseline="0" dirty="0"/>
              <a:t> box, enter </a:t>
            </a:r>
            <a:r>
              <a:rPr lang="en-US" sz="1200" b="1" baseline="0" dirty="0"/>
              <a:t>0.1</a:t>
            </a:r>
            <a:r>
              <a:rPr lang="en-US" sz="1200" baseline="0" dirty="0"/>
              <a:t>.</a:t>
            </a:r>
          </a:p>
          <a:p>
            <a:pPr marL="685800" lvl="1" indent="-228600">
              <a:spcAft>
                <a:spcPts val="300"/>
              </a:spcAft>
              <a:buFont typeface="Arial" pitchFamily="34" charset="0"/>
              <a:buChar char="•"/>
            </a:pPr>
            <a:r>
              <a:rPr lang="en-US" sz="1200" baseline="0" dirty="0"/>
              <a:t>Select the eighth animation (third freeform shape spin effect). On the </a:t>
            </a:r>
            <a:r>
              <a:rPr lang="en-US" sz="1200" b="1" baseline="0" dirty="0"/>
              <a:t>Animations</a:t>
            </a:r>
            <a:r>
              <a:rPr lang="en-US" sz="1200" baseline="0" dirty="0"/>
              <a:t> tab, in the </a:t>
            </a:r>
            <a:r>
              <a:rPr lang="en-US" sz="1200" b="1" baseline="0" dirty="0"/>
              <a:t>Animation</a:t>
            </a:r>
            <a:r>
              <a:rPr lang="en-US" sz="1200" baseline="0" dirty="0"/>
              <a:t> group, click the </a:t>
            </a:r>
            <a:r>
              <a:rPr lang="en-US" sz="1200" b="1" baseline="0" dirty="0"/>
              <a:t>Effect</a:t>
            </a:r>
            <a:r>
              <a:rPr lang="en-US" sz="1200" baseline="0" dirty="0"/>
              <a:t> </a:t>
            </a:r>
            <a:r>
              <a:rPr lang="en-US" sz="1200" b="1" baseline="0" dirty="0"/>
              <a:t>Options</a:t>
            </a:r>
            <a:r>
              <a:rPr lang="en-US" sz="1200" baseline="0" dirty="0"/>
              <a:t> dialog box launcher. In the </a:t>
            </a:r>
            <a:r>
              <a:rPr lang="en-US" sz="1200" b="1" baseline="0" dirty="0"/>
              <a:t>Spin</a:t>
            </a:r>
            <a:r>
              <a:rPr lang="en-US" sz="1200" baseline="0" dirty="0"/>
              <a:t> dialog box, do the following:</a:t>
            </a:r>
          </a:p>
          <a:p>
            <a:pPr marL="1143000" marR="0" lvl="2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200" baseline="0" dirty="0"/>
              <a:t>On the </a:t>
            </a:r>
            <a:r>
              <a:rPr lang="en-US" sz="1200" b="1" baseline="0" dirty="0"/>
              <a:t>Effect</a:t>
            </a:r>
            <a:r>
              <a:rPr lang="en-US" sz="1200" baseline="0" dirty="0"/>
              <a:t> tab, in the </a:t>
            </a:r>
            <a:r>
              <a:rPr lang="en-US" sz="1200" b="1" baseline="0" dirty="0"/>
              <a:t>Amount</a:t>
            </a:r>
            <a:r>
              <a:rPr lang="en-US" sz="1200" baseline="0" dirty="0"/>
              <a:t> list, in the </a:t>
            </a:r>
            <a:r>
              <a:rPr lang="en-US" sz="1200" b="1" baseline="0" dirty="0"/>
              <a:t>Custom</a:t>
            </a:r>
            <a:r>
              <a:rPr lang="en-US" sz="1200" baseline="0" dirty="0"/>
              <a:t> box, enter </a:t>
            </a:r>
            <a:r>
              <a:rPr lang="en-US" sz="1200" b="1" baseline="0" dirty="0"/>
              <a:t>40⁰</a:t>
            </a:r>
            <a:r>
              <a:rPr lang="en-US" sz="1200" b="0" baseline="0" dirty="0"/>
              <a:t>, and then press ENTER</a:t>
            </a:r>
            <a:r>
              <a:rPr lang="en-US" sz="1200" baseline="0" dirty="0"/>
              <a:t>.</a:t>
            </a:r>
            <a:r>
              <a:rPr lang="en-US" sz="1200" b="0" baseline="0" dirty="0"/>
              <a:t> Also in the </a:t>
            </a:r>
            <a:r>
              <a:rPr lang="en-US" sz="1200" b="1" baseline="0" dirty="0"/>
              <a:t>Amount</a:t>
            </a:r>
            <a:r>
              <a:rPr lang="en-US" sz="1200" b="0" baseline="0" dirty="0"/>
              <a:t> list, click </a:t>
            </a:r>
            <a:r>
              <a:rPr lang="en-US" sz="1200" b="1" baseline="0" dirty="0"/>
              <a:t>Clockwise</a:t>
            </a:r>
            <a:r>
              <a:rPr lang="en-US" sz="1200" b="0" baseline="0" dirty="0"/>
              <a:t>. </a:t>
            </a:r>
          </a:p>
          <a:p>
            <a:pPr marL="1143000" marR="0" lvl="2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200" baseline="0" dirty="0"/>
              <a:t>On the </a:t>
            </a:r>
            <a:r>
              <a:rPr lang="en-US" sz="1200" b="1" baseline="0" dirty="0"/>
              <a:t>Timing</a:t>
            </a:r>
            <a:r>
              <a:rPr lang="en-US" sz="1200" baseline="0" dirty="0"/>
              <a:t> tab, in the </a:t>
            </a:r>
            <a:r>
              <a:rPr lang="en-US" sz="1200" b="1" baseline="0" dirty="0"/>
              <a:t>Delay</a:t>
            </a:r>
            <a:r>
              <a:rPr lang="en-US" sz="1200" baseline="0" dirty="0"/>
              <a:t> box, enter </a:t>
            </a:r>
            <a:r>
              <a:rPr lang="en-US" sz="1200" b="1" baseline="0" dirty="0"/>
              <a:t>0.3</a:t>
            </a:r>
            <a:r>
              <a:rPr lang="en-US" sz="1200" b="0" baseline="0" dirty="0"/>
              <a:t>.</a:t>
            </a:r>
            <a:endParaRPr lang="en-US" sz="1200" baseline="0" dirty="0"/>
          </a:p>
          <a:p>
            <a:pPr marL="685800" lvl="1" indent="-228600">
              <a:spcAft>
                <a:spcPts val="300"/>
              </a:spcAft>
              <a:buFont typeface="Arial" pitchFamily="34" charset="0"/>
              <a:buChar char="•"/>
            </a:pPr>
            <a:r>
              <a:rPr lang="en-US" sz="1200" baseline="0" dirty="0"/>
              <a:t>Select the ninth animation (third freeform shape grow/shrink effect). On the </a:t>
            </a:r>
            <a:r>
              <a:rPr lang="en-US" sz="1200" b="1" baseline="0" dirty="0"/>
              <a:t>Animations</a:t>
            </a:r>
            <a:r>
              <a:rPr lang="en-US" sz="1200" baseline="0" dirty="0"/>
              <a:t> tab, in the </a:t>
            </a:r>
            <a:r>
              <a:rPr lang="en-US" sz="1200" b="1" baseline="0" dirty="0"/>
              <a:t>Animation</a:t>
            </a:r>
            <a:r>
              <a:rPr lang="en-US" sz="1200" baseline="0" dirty="0"/>
              <a:t> group, click the </a:t>
            </a:r>
            <a:r>
              <a:rPr lang="en-US" sz="1200" b="1" baseline="0" dirty="0"/>
              <a:t>Effect</a:t>
            </a:r>
            <a:r>
              <a:rPr lang="en-US" sz="1200" baseline="0" dirty="0"/>
              <a:t> </a:t>
            </a:r>
            <a:r>
              <a:rPr lang="en-US" sz="1200" b="1" baseline="0" dirty="0"/>
              <a:t>Options</a:t>
            </a:r>
            <a:r>
              <a:rPr lang="en-US" sz="1200" baseline="0" dirty="0"/>
              <a:t> dialog box launcher. In the </a:t>
            </a:r>
            <a:r>
              <a:rPr lang="en-US" sz="1200" b="1" baseline="0" dirty="0"/>
              <a:t>Grow/Shrink </a:t>
            </a:r>
            <a:r>
              <a:rPr lang="en-US" sz="1200" baseline="0" dirty="0"/>
              <a:t>dialog box, do the following:</a:t>
            </a:r>
          </a:p>
          <a:p>
            <a:pPr marL="1143000" lvl="2" indent="-228600">
              <a:spcAft>
                <a:spcPts val="300"/>
              </a:spcAft>
              <a:buFont typeface="Arial" pitchFamily="34" charset="0"/>
              <a:buChar char="•"/>
            </a:pPr>
            <a:r>
              <a:rPr lang="en-US" sz="1200" baseline="0" dirty="0"/>
              <a:t>On the </a:t>
            </a:r>
            <a:r>
              <a:rPr lang="en-US" sz="1200" b="1" baseline="0" dirty="0"/>
              <a:t>Effect</a:t>
            </a:r>
            <a:r>
              <a:rPr lang="en-US" sz="1200" baseline="0" dirty="0"/>
              <a:t> tab, in the </a:t>
            </a:r>
            <a:r>
              <a:rPr lang="en-US" sz="1200" b="1" baseline="0" dirty="0"/>
              <a:t>Size </a:t>
            </a:r>
            <a:r>
              <a:rPr lang="en-US" sz="1200" b="0" baseline="0" dirty="0"/>
              <a:t>list</a:t>
            </a:r>
            <a:r>
              <a:rPr lang="en-US" sz="1200" baseline="0" dirty="0"/>
              <a:t>, in the </a:t>
            </a:r>
            <a:r>
              <a:rPr lang="en-US" sz="1200" b="1" baseline="0" dirty="0"/>
              <a:t>Custom</a:t>
            </a:r>
            <a:r>
              <a:rPr lang="en-US" sz="1200" baseline="0" dirty="0"/>
              <a:t> box, enter </a:t>
            </a:r>
            <a:r>
              <a:rPr lang="en-US" sz="1200" b="1" baseline="0" dirty="0"/>
              <a:t>50%</a:t>
            </a:r>
            <a:r>
              <a:rPr lang="en-US" sz="1200" b="0" baseline="0" dirty="0"/>
              <a:t>,</a:t>
            </a:r>
            <a:r>
              <a:rPr lang="en-US" sz="1200" baseline="0" dirty="0"/>
              <a:t> </a:t>
            </a:r>
            <a:r>
              <a:rPr lang="en-US" sz="1200" b="0" baseline="0" dirty="0"/>
              <a:t>and then press ENTER</a:t>
            </a:r>
            <a:r>
              <a:rPr lang="en-US" sz="1200" baseline="0" dirty="0"/>
              <a:t>. Also in the </a:t>
            </a:r>
            <a:r>
              <a:rPr lang="en-US" sz="1200" b="1" baseline="0" dirty="0"/>
              <a:t>Size</a:t>
            </a:r>
            <a:r>
              <a:rPr lang="en-US" sz="1200" baseline="0" dirty="0"/>
              <a:t> list, click </a:t>
            </a:r>
            <a:r>
              <a:rPr lang="en-US" sz="1200" b="1" baseline="0" dirty="0"/>
              <a:t>Horizontal</a:t>
            </a:r>
            <a:r>
              <a:rPr lang="en-US" sz="1200" baseline="0" dirty="0"/>
              <a:t>. </a:t>
            </a:r>
          </a:p>
          <a:p>
            <a:pPr marL="1143000" marR="0" lvl="2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200" baseline="0" dirty="0"/>
              <a:t>On the </a:t>
            </a:r>
            <a:r>
              <a:rPr lang="en-US" sz="1200" b="1" baseline="0" dirty="0"/>
              <a:t>Timing</a:t>
            </a:r>
            <a:r>
              <a:rPr lang="en-US" sz="1200" baseline="0" dirty="0"/>
              <a:t> tab, in the </a:t>
            </a:r>
            <a:r>
              <a:rPr lang="en-US" sz="1200" b="1" baseline="0" dirty="0"/>
              <a:t>Delay</a:t>
            </a:r>
            <a:r>
              <a:rPr lang="en-US" sz="1200" baseline="0" dirty="0"/>
              <a:t> box, enter </a:t>
            </a:r>
            <a:r>
              <a:rPr lang="en-US" sz="1200" b="1" baseline="0" dirty="0"/>
              <a:t>0.3</a:t>
            </a:r>
            <a:r>
              <a:rPr lang="en-US" sz="1200" b="0" baseline="0" dirty="0"/>
              <a:t>.</a:t>
            </a:r>
            <a:endParaRPr lang="en-US" sz="1200" baseline="0" dirty="0"/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200" baseline="0" dirty="0"/>
              <a:t>Select the 10</a:t>
            </a:r>
            <a:r>
              <a:rPr lang="en-US" sz="1200" baseline="30000" dirty="0"/>
              <a:t>th</a:t>
            </a:r>
            <a:r>
              <a:rPr lang="en-US" sz="1200" baseline="0" dirty="0"/>
              <a:t> animation (first S-curve motion path effect). On the </a:t>
            </a:r>
            <a:r>
              <a:rPr lang="en-US" sz="1200" b="1" baseline="0" dirty="0"/>
              <a:t>Animations</a:t>
            </a:r>
            <a:r>
              <a:rPr lang="en-US" sz="1200" baseline="0" dirty="0"/>
              <a:t> tab, in the </a:t>
            </a:r>
            <a:r>
              <a:rPr lang="en-US" sz="1200" b="1" baseline="0" dirty="0"/>
              <a:t>Timing</a:t>
            </a:r>
            <a:r>
              <a:rPr lang="en-US" sz="1200" baseline="0" dirty="0"/>
              <a:t> group, in the </a:t>
            </a:r>
            <a:r>
              <a:rPr lang="en-US" sz="1200" b="1" baseline="0" dirty="0"/>
              <a:t>Delay</a:t>
            </a:r>
            <a:r>
              <a:rPr lang="en-US" sz="1200" baseline="0" dirty="0"/>
              <a:t> box, enter </a:t>
            </a:r>
            <a:r>
              <a:rPr lang="en-US" sz="1200" b="1" baseline="0" dirty="0"/>
              <a:t>0.3</a:t>
            </a:r>
            <a:r>
              <a:rPr lang="en-US" sz="1200" baseline="0" dirty="0"/>
              <a:t>.</a:t>
            </a:r>
          </a:p>
          <a:p>
            <a:pPr marL="685800" lvl="1" indent="-228600">
              <a:spcAft>
                <a:spcPts val="300"/>
              </a:spcAft>
              <a:buFont typeface="Arial" pitchFamily="34" charset="0"/>
              <a:buChar char="•"/>
            </a:pPr>
            <a:r>
              <a:rPr lang="en-US" sz="1200" baseline="0" dirty="0"/>
              <a:t>Select the 11</a:t>
            </a:r>
            <a:r>
              <a:rPr lang="en-US" sz="1200" baseline="30000" dirty="0"/>
              <a:t>th</a:t>
            </a:r>
            <a:r>
              <a:rPr lang="en-US" sz="1200" baseline="0" dirty="0"/>
              <a:t> animation (fourth freeform shape spin effect). On the </a:t>
            </a:r>
            <a:r>
              <a:rPr lang="en-US" sz="1200" b="1" baseline="0" dirty="0"/>
              <a:t>Animations</a:t>
            </a:r>
            <a:r>
              <a:rPr lang="en-US" sz="1200" baseline="0" dirty="0"/>
              <a:t> tab, in the </a:t>
            </a:r>
            <a:r>
              <a:rPr lang="en-US" sz="1200" b="1" baseline="0" dirty="0"/>
              <a:t>Animation</a:t>
            </a:r>
            <a:r>
              <a:rPr lang="en-US" sz="1200" baseline="0" dirty="0"/>
              <a:t> group, click the </a:t>
            </a:r>
            <a:r>
              <a:rPr lang="en-US" sz="1200" b="1" baseline="0" dirty="0"/>
              <a:t>Effect</a:t>
            </a:r>
            <a:r>
              <a:rPr lang="en-US" sz="1200" baseline="0" dirty="0"/>
              <a:t> </a:t>
            </a:r>
            <a:r>
              <a:rPr lang="en-US" sz="1200" b="1" baseline="0" dirty="0"/>
              <a:t>Options</a:t>
            </a:r>
            <a:r>
              <a:rPr lang="en-US" sz="1200" baseline="0" dirty="0"/>
              <a:t> dialog box launcher. In the </a:t>
            </a:r>
            <a:r>
              <a:rPr lang="en-US" sz="1200" b="1" baseline="0" dirty="0"/>
              <a:t>Spin</a:t>
            </a:r>
            <a:r>
              <a:rPr lang="en-US" sz="1200" baseline="0" dirty="0"/>
              <a:t> dialog box, do the following:</a:t>
            </a:r>
          </a:p>
          <a:p>
            <a:pPr marL="1143000" marR="0" lvl="2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200" baseline="0" dirty="0"/>
              <a:t>On the </a:t>
            </a:r>
            <a:r>
              <a:rPr lang="en-US" sz="1200" b="1" baseline="0" dirty="0"/>
              <a:t>Effect</a:t>
            </a:r>
            <a:r>
              <a:rPr lang="en-US" sz="1200" baseline="0" dirty="0"/>
              <a:t> tab, in the </a:t>
            </a:r>
            <a:r>
              <a:rPr lang="en-US" sz="1200" b="1" baseline="0" dirty="0"/>
              <a:t>Amount</a:t>
            </a:r>
            <a:r>
              <a:rPr lang="en-US" sz="1200" baseline="0" dirty="0"/>
              <a:t> list, in the </a:t>
            </a:r>
            <a:r>
              <a:rPr lang="en-US" sz="1200" b="1" baseline="0" dirty="0"/>
              <a:t>Custom</a:t>
            </a:r>
            <a:r>
              <a:rPr lang="en-US" sz="1200" baseline="0" dirty="0"/>
              <a:t> box, enter </a:t>
            </a:r>
            <a:r>
              <a:rPr lang="en-US" sz="1200" b="1" baseline="0" dirty="0"/>
              <a:t>90⁰</a:t>
            </a:r>
            <a:r>
              <a:rPr lang="en-US" sz="1200" b="0" baseline="0" dirty="0"/>
              <a:t>, and then press ENTER</a:t>
            </a:r>
            <a:r>
              <a:rPr lang="en-US" sz="1200" baseline="0" dirty="0"/>
              <a:t>.</a:t>
            </a:r>
            <a:r>
              <a:rPr lang="en-US" sz="1200" b="0" baseline="0" dirty="0"/>
              <a:t> Also in the </a:t>
            </a:r>
            <a:r>
              <a:rPr lang="en-US" sz="1200" b="1" baseline="0" dirty="0"/>
              <a:t>Amount</a:t>
            </a:r>
            <a:r>
              <a:rPr lang="en-US" sz="1200" b="0" baseline="0" dirty="0"/>
              <a:t> list, click </a:t>
            </a:r>
            <a:r>
              <a:rPr lang="en-US" sz="1200" b="1" baseline="0" dirty="0"/>
              <a:t>Counterclockwise</a:t>
            </a:r>
            <a:r>
              <a:rPr lang="en-US" sz="1200" b="0" baseline="0" dirty="0"/>
              <a:t>. </a:t>
            </a:r>
          </a:p>
          <a:p>
            <a:pPr marL="1143000" marR="0" lvl="2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200" baseline="0" dirty="0"/>
              <a:t>On the </a:t>
            </a:r>
            <a:r>
              <a:rPr lang="en-US" sz="1200" b="1" baseline="0" dirty="0"/>
              <a:t>Timing</a:t>
            </a:r>
            <a:r>
              <a:rPr lang="en-US" sz="1200" baseline="0" dirty="0"/>
              <a:t> tab, in the </a:t>
            </a:r>
            <a:r>
              <a:rPr lang="en-US" sz="1200" b="1" baseline="0" dirty="0"/>
              <a:t>Delay</a:t>
            </a:r>
            <a:r>
              <a:rPr lang="en-US" sz="1200" baseline="0" dirty="0"/>
              <a:t> box, enter </a:t>
            </a:r>
            <a:r>
              <a:rPr lang="en-US" sz="1200" b="1" baseline="0" dirty="0"/>
              <a:t>0.4</a:t>
            </a:r>
            <a:r>
              <a:rPr lang="en-US" sz="1200" b="0" baseline="0" dirty="0"/>
              <a:t>.</a:t>
            </a:r>
            <a:endParaRPr lang="en-US" sz="1200" baseline="0" dirty="0"/>
          </a:p>
          <a:p>
            <a:pPr marL="685800" lvl="1" indent="-228600">
              <a:spcAft>
                <a:spcPts val="300"/>
              </a:spcAft>
              <a:buFont typeface="Arial" pitchFamily="34" charset="0"/>
              <a:buChar char="•"/>
            </a:pPr>
            <a:r>
              <a:rPr lang="en-US" sz="1200" baseline="0" dirty="0"/>
              <a:t>Select the 12</a:t>
            </a:r>
            <a:r>
              <a:rPr lang="en-US" sz="1200" baseline="30000" dirty="0"/>
              <a:t>th</a:t>
            </a:r>
            <a:r>
              <a:rPr lang="en-US" sz="1200" baseline="0" dirty="0"/>
              <a:t> animation (fourth freeform shape grow/shrink effect). On the </a:t>
            </a:r>
            <a:r>
              <a:rPr lang="en-US" sz="1200" b="1" baseline="0" dirty="0"/>
              <a:t>Animations</a:t>
            </a:r>
            <a:r>
              <a:rPr lang="en-US" sz="1200" baseline="0" dirty="0"/>
              <a:t> tab, in the </a:t>
            </a:r>
            <a:r>
              <a:rPr lang="en-US" sz="1200" b="1" baseline="0" dirty="0"/>
              <a:t>Animation</a:t>
            </a:r>
            <a:r>
              <a:rPr lang="en-US" sz="1200" baseline="0" dirty="0"/>
              <a:t> group, click the </a:t>
            </a:r>
            <a:r>
              <a:rPr lang="en-US" sz="1200" b="1" baseline="0" dirty="0"/>
              <a:t>Effect</a:t>
            </a:r>
            <a:r>
              <a:rPr lang="en-US" sz="1200" baseline="0" dirty="0"/>
              <a:t> </a:t>
            </a:r>
            <a:r>
              <a:rPr lang="en-US" sz="1200" b="1" baseline="0" dirty="0"/>
              <a:t>Options</a:t>
            </a:r>
            <a:r>
              <a:rPr lang="en-US" sz="1200" baseline="0" dirty="0"/>
              <a:t> dialog box launcher. In the </a:t>
            </a:r>
            <a:r>
              <a:rPr lang="en-US" sz="1200" b="1" baseline="0" dirty="0"/>
              <a:t>Grow/Shrink </a:t>
            </a:r>
            <a:r>
              <a:rPr lang="en-US" sz="1200" baseline="0" dirty="0"/>
              <a:t>dialog box, do the following:</a:t>
            </a:r>
          </a:p>
          <a:p>
            <a:pPr marL="1143000" lvl="2" indent="-228600">
              <a:spcAft>
                <a:spcPts val="300"/>
              </a:spcAft>
              <a:buFont typeface="Arial" pitchFamily="34" charset="0"/>
              <a:buChar char="•"/>
            </a:pPr>
            <a:r>
              <a:rPr lang="en-US" sz="1200" baseline="0" dirty="0"/>
              <a:t>On the </a:t>
            </a:r>
            <a:r>
              <a:rPr lang="en-US" sz="1200" b="1" baseline="0" dirty="0"/>
              <a:t>Effect</a:t>
            </a:r>
            <a:r>
              <a:rPr lang="en-US" sz="1200" baseline="0" dirty="0"/>
              <a:t> tab, in the </a:t>
            </a:r>
            <a:r>
              <a:rPr lang="en-US" sz="1200" b="1" baseline="0" dirty="0"/>
              <a:t>Size </a:t>
            </a:r>
            <a:r>
              <a:rPr lang="en-US" sz="1200" b="0" baseline="0" dirty="0"/>
              <a:t>list</a:t>
            </a:r>
            <a:r>
              <a:rPr lang="en-US" sz="1200" baseline="0" dirty="0"/>
              <a:t>, in the </a:t>
            </a:r>
            <a:r>
              <a:rPr lang="en-US" sz="1200" b="1" baseline="0" dirty="0"/>
              <a:t>Custom</a:t>
            </a:r>
            <a:r>
              <a:rPr lang="en-US" sz="1200" baseline="0" dirty="0"/>
              <a:t> box, enter </a:t>
            </a:r>
            <a:r>
              <a:rPr lang="en-US" sz="1200" b="1" baseline="0" dirty="0"/>
              <a:t>40%</a:t>
            </a:r>
            <a:r>
              <a:rPr lang="en-US" sz="1200" b="0" baseline="0" dirty="0"/>
              <a:t>,</a:t>
            </a:r>
            <a:r>
              <a:rPr lang="en-US" sz="1200" baseline="0" dirty="0"/>
              <a:t> </a:t>
            </a:r>
            <a:r>
              <a:rPr lang="en-US" sz="1200" b="0" baseline="0" dirty="0"/>
              <a:t>and then press ENTER</a:t>
            </a:r>
            <a:r>
              <a:rPr lang="en-US" sz="1200" baseline="0" dirty="0"/>
              <a:t>. Also in the </a:t>
            </a:r>
            <a:r>
              <a:rPr lang="en-US" sz="1200" b="1" baseline="0" dirty="0"/>
              <a:t>Size</a:t>
            </a:r>
            <a:r>
              <a:rPr lang="en-US" sz="1200" baseline="0" dirty="0"/>
              <a:t> list, click </a:t>
            </a:r>
            <a:r>
              <a:rPr lang="en-US" sz="1200" b="1" baseline="0" dirty="0"/>
              <a:t>Vertical</a:t>
            </a:r>
            <a:r>
              <a:rPr lang="en-US" sz="1200" baseline="0" dirty="0"/>
              <a:t>. </a:t>
            </a:r>
          </a:p>
          <a:p>
            <a:pPr marL="1143000" marR="0" lvl="2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200" baseline="0" dirty="0"/>
              <a:t>On the </a:t>
            </a:r>
            <a:r>
              <a:rPr lang="en-US" sz="1200" b="1" baseline="0" dirty="0"/>
              <a:t>Timing</a:t>
            </a:r>
            <a:r>
              <a:rPr lang="en-US" sz="1200" baseline="0" dirty="0"/>
              <a:t> tab, in the </a:t>
            </a:r>
            <a:r>
              <a:rPr lang="en-US" sz="1200" b="1" baseline="0" dirty="0"/>
              <a:t>Delay</a:t>
            </a:r>
            <a:r>
              <a:rPr lang="en-US" sz="1200" baseline="0" dirty="0"/>
              <a:t> box, enter </a:t>
            </a:r>
            <a:r>
              <a:rPr lang="en-US" sz="1200" b="1" baseline="0" dirty="0"/>
              <a:t>0.4</a:t>
            </a:r>
            <a:r>
              <a:rPr lang="en-US" sz="1200" b="0" baseline="0" dirty="0"/>
              <a:t>.</a:t>
            </a:r>
            <a:endParaRPr lang="en-US" sz="1200" baseline="0" dirty="0"/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200" baseline="0" dirty="0"/>
              <a:t>Select the 13</a:t>
            </a:r>
            <a:r>
              <a:rPr lang="en-US" sz="1200" baseline="30000" dirty="0"/>
              <a:t>th</a:t>
            </a:r>
            <a:r>
              <a:rPr lang="en-US" sz="1200" baseline="0" dirty="0"/>
              <a:t> animation (first S-curve motion path effect). On the </a:t>
            </a:r>
            <a:r>
              <a:rPr lang="en-US" sz="1200" b="1" baseline="0" dirty="0"/>
              <a:t>Animations</a:t>
            </a:r>
            <a:r>
              <a:rPr lang="en-US" sz="1200" baseline="0" dirty="0"/>
              <a:t> tab, in the </a:t>
            </a:r>
            <a:r>
              <a:rPr lang="en-US" sz="1200" b="1" baseline="0" dirty="0"/>
              <a:t>Timing</a:t>
            </a:r>
            <a:r>
              <a:rPr lang="en-US" sz="1200" baseline="0" dirty="0"/>
              <a:t> group, in the </a:t>
            </a:r>
            <a:r>
              <a:rPr lang="en-US" sz="1200" b="1" baseline="0" dirty="0"/>
              <a:t>Delay</a:t>
            </a:r>
            <a:r>
              <a:rPr lang="en-US" sz="1200" baseline="0" dirty="0"/>
              <a:t> box, enter </a:t>
            </a:r>
            <a:r>
              <a:rPr lang="en-US" sz="1200" b="1" baseline="0" dirty="0"/>
              <a:t>0.4</a:t>
            </a:r>
            <a:r>
              <a:rPr lang="en-US" sz="1200" baseline="0" dirty="0"/>
              <a:t>.</a:t>
            </a:r>
          </a:p>
          <a:p>
            <a:pPr marL="685800" lvl="1" indent="-228600">
              <a:spcAft>
                <a:spcPts val="300"/>
              </a:spcAft>
              <a:buFont typeface="Arial" pitchFamily="34" charset="0"/>
              <a:buChar char="•"/>
            </a:pPr>
            <a:r>
              <a:rPr lang="en-US" sz="1200" baseline="0" dirty="0"/>
              <a:t>Select the 14</a:t>
            </a:r>
            <a:r>
              <a:rPr lang="en-US" sz="1200" baseline="30000" dirty="0"/>
              <a:t>th</a:t>
            </a:r>
            <a:r>
              <a:rPr lang="en-US" sz="1200" baseline="0" dirty="0"/>
              <a:t> animation (fifth freeform shape spin effect). On the </a:t>
            </a:r>
            <a:r>
              <a:rPr lang="en-US" sz="1200" b="1" baseline="0" dirty="0"/>
              <a:t>Animations</a:t>
            </a:r>
            <a:r>
              <a:rPr lang="en-US" sz="1200" baseline="0" dirty="0"/>
              <a:t> tab, in the </a:t>
            </a:r>
            <a:r>
              <a:rPr lang="en-US" sz="1200" b="1" baseline="0" dirty="0"/>
              <a:t>Animation</a:t>
            </a:r>
            <a:r>
              <a:rPr lang="en-US" sz="1200" baseline="0" dirty="0"/>
              <a:t> group, click the </a:t>
            </a:r>
            <a:r>
              <a:rPr lang="en-US" sz="1200" b="1" baseline="0" dirty="0"/>
              <a:t>Effect</a:t>
            </a:r>
            <a:r>
              <a:rPr lang="en-US" sz="1200" baseline="0" dirty="0"/>
              <a:t> </a:t>
            </a:r>
            <a:r>
              <a:rPr lang="en-US" sz="1200" b="1" baseline="0" dirty="0"/>
              <a:t>Options</a:t>
            </a:r>
            <a:r>
              <a:rPr lang="en-US" sz="1200" baseline="0" dirty="0"/>
              <a:t> dialog box launcher. In the </a:t>
            </a:r>
            <a:r>
              <a:rPr lang="en-US" sz="1200" b="1" baseline="0" dirty="0"/>
              <a:t>Spin</a:t>
            </a:r>
            <a:r>
              <a:rPr lang="en-US" sz="1200" baseline="0" dirty="0"/>
              <a:t> dialog box, do the following:</a:t>
            </a:r>
          </a:p>
          <a:p>
            <a:pPr marL="1143000" marR="0" lvl="2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200" baseline="0" dirty="0"/>
              <a:t>On the </a:t>
            </a:r>
            <a:r>
              <a:rPr lang="en-US" sz="1200" b="1" baseline="0" dirty="0"/>
              <a:t>Effect</a:t>
            </a:r>
            <a:r>
              <a:rPr lang="en-US" sz="1200" baseline="0" dirty="0"/>
              <a:t> tab, in the </a:t>
            </a:r>
            <a:r>
              <a:rPr lang="en-US" sz="1200" b="1" baseline="0" dirty="0"/>
              <a:t>Amount</a:t>
            </a:r>
            <a:r>
              <a:rPr lang="en-US" sz="1200" baseline="0" dirty="0"/>
              <a:t> list, in the </a:t>
            </a:r>
            <a:r>
              <a:rPr lang="en-US" sz="1200" b="1" baseline="0" dirty="0"/>
              <a:t>Custom</a:t>
            </a:r>
            <a:r>
              <a:rPr lang="en-US" sz="1200" baseline="0" dirty="0"/>
              <a:t> box, enter </a:t>
            </a:r>
            <a:r>
              <a:rPr lang="en-US" sz="1200" b="1" baseline="0" dirty="0"/>
              <a:t>90⁰</a:t>
            </a:r>
            <a:r>
              <a:rPr lang="en-US" sz="1200" b="0" baseline="0" dirty="0"/>
              <a:t>, and then press ENTER</a:t>
            </a:r>
            <a:r>
              <a:rPr lang="en-US" sz="1200" baseline="0" dirty="0"/>
              <a:t>.</a:t>
            </a:r>
            <a:r>
              <a:rPr lang="en-US" sz="1200" b="0" baseline="0" dirty="0"/>
              <a:t> Also in the </a:t>
            </a:r>
            <a:r>
              <a:rPr lang="en-US" sz="1200" b="1" baseline="0" dirty="0"/>
              <a:t>Amount</a:t>
            </a:r>
            <a:r>
              <a:rPr lang="en-US" sz="1200" b="0" baseline="0" dirty="0"/>
              <a:t> list, click </a:t>
            </a:r>
            <a:r>
              <a:rPr lang="en-US" sz="1200" b="1" baseline="0" dirty="0"/>
              <a:t>Clockwise</a:t>
            </a:r>
            <a:r>
              <a:rPr lang="en-US" sz="1200" b="0" baseline="0" dirty="0"/>
              <a:t>. </a:t>
            </a:r>
          </a:p>
          <a:p>
            <a:pPr marL="1143000" marR="0" lvl="2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200" baseline="0" dirty="0"/>
              <a:t>On the </a:t>
            </a:r>
            <a:r>
              <a:rPr lang="en-US" sz="1200" b="1" baseline="0" dirty="0"/>
              <a:t>Timing</a:t>
            </a:r>
            <a:r>
              <a:rPr lang="en-US" sz="1200" baseline="0" dirty="0"/>
              <a:t> tab, in the </a:t>
            </a:r>
            <a:r>
              <a:rPr lang="en-US" sz="1200" b="1" baseline="0" dirty="0"/>
              <a:t>Delay</a:t>
            </a:r>
            <a:r>
              <a:rPr lang="en-US" sz="1200" baseline="0" dirty="0"/>
              <a:t> box, enter </a:t>
            </a:r>
            <a:r>
              <a:rPr lang="en-US" sz="1200" b="1" baseline="0" dirty="0"/>
              <a:t>0.5</a:t>
            </a:r>
            <a:r>
              <a:rPr lang="en-US" sz="1200" b="0" baseline="0" dirty="0"/>
              <a:t>.</a:t>
            </a:r>
            <a:endParaRPr lang="en-US" sz="1200" baseline="0" dirty="0"/>
          </a:p>
          <a:p>
            <a:pPr marL="685800" lvl="1" indent="-228600">
              <a:spcAft>
                <a:spcPts val="300"/>
              </a:spcAft>
              <a:buFont typeface="Arial" pitchFamily="34" charset="0"/>
              <a:buChar char="•"/>
            </a:pPr>
            <a:r>
              <a:rPr lang="en-US" sz="1200" baseline="0" dirty="0"/>
              <a:t>Select the 15</a:t>
            </a:r>
            <a:r>
              <a:rPr lang="en-US" sz="1200" baseline="30000" dirty="0"/>
              <a:t>th</a:t>
            </a:r>
            <a:r>
              <a:rPr lang="en-US" sz="1200" baseline="0" dirty="0"/>
              <a:t> animation (fifth freeform shape grow/shrink effect). On the </a:t>
            </a:r>
            <a:r>
              <a:rPr lang="en-US" sz="1200" b="1" baseline="0" dirty="0"/>
              <a:t>Animations</a:t>
            </a:r>
            <a:r>
              <a:rPr lang="en-US" sz="1200" baseline="0" dirty="0"/>
              <a:t> tab, in the </a:t>
            </a:r>
            <a:r>
              <a:rPr lang="en-US" sz="1200" b="1" baseline="0" dirty="0"/>
              <a:t>Animation</a:t>
            </a:r>
            <a:r>
              <a:rPr lang="en-US" sz="1200" baseline="0" dirty="0"/>
              <a:t> group, click the </a:t>
            </a:r>
            <a:r>
              <a:rPr lang="en-US" sz="1200" b="1" baseline="0" dirty="0"/>
              <a:t>Effect</a:t>
            </a:r>
            <a:r>
              <a:rPr lang="en-US" sz="1200" baseline="0" dirty="0"/>
              <a:t> </a:t>
            </a:r>
            <a:r>
              <a:rPr lang="en-US" sz="1200" b="1" baseline="0" dirty="0"/>
              <a:t>Options</a:t>
            </a:r>
            <a:r>
              <a:rPr lang="en-US" sz="1200" baseline="0" dirty="0"/>
              <a:t> dialog box launcher. In the </a:t>
            </a:r>
            <a:r>
              <a:rPr lang="en-US" sz="1200" b="1" baseline="0" dirty="0"/>
              <a:t>Grow/Shrink </a:t>
            </a:r>
            <a:r>
              <a:rPr lang="en-US" sz="1200" baseline="0" dirty="0"/>
              <a:t>dialog box, do the following:</a:t>
            </a:r>
          </a:p>
          <a:p>
            <a:pPr marL="1143000" lvl="2" indent="-228600">
              <a:spcAft>
                <a:spcPts val="300"/>
              </a:spcAft>
              <a:buFont typeface="Arial" pitchFamily="34" charset="0"/>
              <a:buChar char="•"/>
            </a:pPr>
            <a:r>
              <a:rPr lang="en-US" sz="1200" baseline="0" dirty="0"/>
              <a:t>On the </a:t>
            </a:r>
            <a:r>
              <a:rPr lang="en-US" sz="1200" b="1" baseline="0" dirty="0"/>
              <a:t>Effect</a:t>
            </a:r>
            <a:r>
              <a:rPr lang="en-US" sz="1200" baseline="0" dirty="0"/>
              <a:t> tab, in the </a:t>
            </a:r>
            <a:r>
              <a:rPr lang="en-US" sz="1200" b="1" baseline="0" dirty="0"/>
              <a:t>Size </a:t>
            </a:r>
            <a:r>
              <a:rPr lang="en-US" sz="1200" b="0" baseline="0" dirty="0"/>
              <a:t>list</a:t>
            </a:r>
            <a:r>
              <a:rPr lang="en-US" sz="1200" baseline="0" dirty="0"/>
              <a:t>, in the </a:t>
            </a:r>
            <a:r>
              <a:rPr lang="en-US" sz="1200" b="1" baseline="0" dirty="0"/>
              <a:t>Custom</a:t>
            </a:r>
            <a:r>
              <a:rPr lang="en-US" sz="1200" baseline="0" dirty="0"/>
              <a:t> box, enter </a:t>
            </a:r>
            <a:r>
              <a:rPr lang="en-US" sz="1200" b="1" baseline="0" dirty="0"/>
              <a:t>50%</a:t>
            </a:r>
            <a:r>
              <a:rPr lang="en-US" sz="1200" b="0" baseline="0" dirty="0"/>
              <a:t>,</a:t>
            </a:r>
            <a:r>
              <a:rPr lang="en-US" sz="1200" baseline="0" dirty="0"/>
              <a:t> </a:t>
            </a:r>
            <a:r>
              <a:rPr lang="en-US" sz="1200" b="0" baseline="0" dirty="0"/>
              <a:t>and then press ENTER</a:t>
            </a:r>
            <a:r>
              <a:rPr lang="en-US" sz="1200" baseline="0" dirty="0"/>
              <a:t>. Also in the </a:t>
            </a:r>
            <a:r>
              <a:rPr lang="en-US" sz="1200" b="1" baseline="0" dirty="0"/>
              <a:t>Size</a:t>
            </a:r>
            <a:r>
              <a:rPr lang="en-US" sz="1200" baseline="0" dirty="0"/>
              <a:t> list, click </a:t>
            </a:r>
            <a:r>
              <a:rPr lang="en-US" sz="1200" b="1" baseline="0" dirty="0"/>
              <a:t>Horizontal</a:t>
            </a:r>
            <a:r>
              <a:rPr lang="en-US" sz="1200" b="0" baseline="0" dirty="0"/>
              <a:t>.</a:t>
            </a:r>
            <a:r>
              <a:rPr lang="en-US" sz="1200" baseline="0" dirty="0"/>
              <a:t> </a:t>
            </a:r>
          </a:p>
          <a:p>
            <a:pPr marL="1143000" marR="0" lvl="2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200" baseline="0" dirty="0"/>
              <a:t>On the </a:t>
            </a:r>
            <a:r>
              <a:rPr lang="en-US" sz="1200" b="1" baseline="0" dirty="0"/>
              <a:t>Timing</a:t>
            </a:r>
            <a:r>
              <a:rPr lang="en-US" sz="1200" baseline="0" dirty="0"/>
              <a:t> tab, in the </a:t>
            </a:r>
            <a:r>
              <a:rPr lang="en-US" sz="1200" b="1" baseline="0" dirty="0"/>
              <a:t>Delay</a:t>
            </a:r>
            <a:r>
              <a:rPr lang="en-US" sz="1200" baseline="0" dirty="0"/>
              <a:t> box, enter </a:t>
            </a:r>
            <a:r>
              <a:rPr lang="en-US" sz="1200" b="1" baseline="0" dirty="0"/>
              <a:t>0.5</a:t>
            </a:r>
            <a:r>
              <a:rPr lang="en-US" sz="1200" b="0" baseline="0" dirty="0"/>
              <a:t>.</a:t>
            </a:r>
            <a:endParaRPr lang="en-US" sz="1200" baseline="0" dirty="0"/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200" baseline="0" dirty="0"/>
              <a:t>Select the 16</a:t>
            </a:r>
            <a:r>
              <a:rPr lang="en-US" sz="1200" baseline="30000" dirty="0"/>
              <a:t>th</a:t>
            </a:r>
            <a:r>
              <a:rPr lang="en-US" sz="1200" baseline="0" dirty="0"/>
              <a:t> animation (first S-curve motion path effect). On the </a:t>
            </a:r>
            <a:r>
              <a:rPr lang="en-US" sz="1200" b="1" baseline="0" dirty="0"/>
              <a:t>Animations</a:t>
            </a:r>
            <a:r>
              <a:rPr lang="en-US" sz="1200" baseline="0" dirty="0"/>
              <a:t> tab, in the </a:t>
            </a:r>
            <a:r>
              <a:rPr lang="en-US" sz="1200" b="1" baseline="0" dirty="0"/>
              <a:t>Timing</a:t>
            </a:r>
            <a:r>
              <a:rPr lang="en-US" sz="1200" baseline="0" dirty="0"/>
              <a:t> group, in the </a:t>
            </a:r>
            <a:r>
              <a:rPr lang="en-US" sz="1200" b="1" baseline="0" dirty="0"/>
              <a:t>Delay</a:t>
            </a:r>
            <a:r>
              <a:rPr lang="en-US" sz="1200" baseline="0" dirty="0"/>
              <a:t> box, enter </a:t>
            </a:r>
            <a:r>
              <a:rPr lang="en-US" sz="1200" b="1" baseline="0" dirty="0"/>
              <a:t>0.5</a:t>
            </a:r>
            <a:r>
              <a:rPr lang="en-US" sz="1200" baseline="0" dirty="0"/>
              <a:t>.</a:t>
            </a:r>
          </a:p>
          <a:p>
            <a:pPr marL="685800" lvl="1" indent="-228600">
              <a:spcAft>
                <a:spcPts val="300"/>
              </a:spcAft>
              <a:buFont typeface="Arial" pitchFamily="34" charset="0"/>
              <a:buChar char="•"/>
            </a:pPr>
            <a:r>
              <a:rPr lang="en-US" sz="1200" baseline="0" dirty="0"/>
              <a:t>Select the 17</a:t>
            </a:r>
            <a:r>
              <a:rPr lang="en-US" sz="1200" baseline="30000" dirty="0"/>
              <a:t>th</a:t>
            </a:r>
            <a:r>
              <a:rPr lang="en-US" sz="1200" baseline="0" dirty="0"/>
              <a:t> animation (sixth freeform shape spin effect). On the </a:t>
            </a:r>
            <a:r>
              <a:rPr lang="en-US" sz="1200" b="1" baseline="0" dirty="0"/>
              <a:t>Animations</a:t>
            </a:r>
            <a:r>
              <a:rPr lang="en-US" sz="1200" baseline="0" dirty="0"/>
              <a:t> tab, in the </a:t>
            </a:r>
            <a:r>
              <a:rPr lang="en-US" sz="1200" b="1" baseline="0" dirty="0"/>
              <a:t>Animation</a:t>
            </a:r>
            <a:r>
              <a:rPr lang="en-US" sz="1200" baseline="0" dirty="0"/>
              <a:t> group, click the </a:t>
            </a:r>
            <a:r>
              <a:rPr lang="en-US" sz="1200" b="1" baseline="0" dirty="0"/>
              <a:t>Effect</a:t>
            </a:r>
            <a:r>
              <a:rPr lang="en-US" sz="1200" baseline="0" dirty="0"/>
              <a:t> </a:t>
            </a:r>
            <a:r>
              <a:rPr lang="en-US" sz="1200" b="1" baseline="0" dirty="0"/>
              <a:t>Options</a:t>
            </a:r>
            <a:r>
              <a:rPr lang="en-US" sz="1200" baseline="0" dirty="0"/>
              <a:t> dialog box launcher. In the </a:t>
            </a:r>
            <a:r>
              <a:rPr lang="en-US" sz="1200" b="1" baseline="0" dirty="0"/>
              <a:t>Spin</a:t>
            </a:r>
            <a:r>
              <a:rPr lang="en-US" sz="1200" baseline="0" dirty="0"/>
              <a:t> dialog box, do the following:</a:t>
            </a:r>
          </a:p>
          <a:p>
            <a:pPr marL="1143000" marR="0" lvl="2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200" baseline="0" dirty="0"/>
              <a:t>On the </a:t>
            </a:r>
            <a:r>
              <a:rPr lang="en-US" sz="1200" b="1" baseline="0" dirty="0"/>
              <a:t>Effect</a:t>
            </a:r>
            <a:r>
              <a:rPr lang="en-US" sz="1200" baseline="0" dirty="0"/>
              <a:t> tab, in the </a:t>
            </a:r>
            <a:r>
              <a:rPr lang="en-US" sz="1200" b="1" baseline="0" dirty="0"/>
              <a:t>Amount</a:t>
            </a:r>
            <a:r>
              <a:rPr lang="en-US" sz="1200" baseline="0" dirty="0"/>
              <a:t> list, in the </a:t>
            </a:r>
            <a:r>
              <a:rPr lang="en-US" sz="1200" b="1" baseline="0" dirty="0"/>
              <a:t>Custom</a:t>
            </a:r>
            <a:r>
              <a:rPr lang="en-US" sz="1200" baseline="0" dirty="0"/>
              <a:t> box, enter </a:t>
            </a:r>
            <a:r>
              <a:rPr lang="en-US" sz="1200" b="1" baseline="0" dirty="0"/>
              <a:t>360⁰</a:t>
            </a:r>
            <a:r>
              <a:rPr lang="en-US" sz="1200" b="0" baseline="0" dirty="0"/>
              <a:t>, and then press ENTER</a:t>
            </a:r>
            <a:r>
              <a:rPr lang="en-US" sz="1200" baseline="0" dirty="0"/>
              <a:t>.</a:t>
            </a:r>
            <a:r>
              <a:rPr lang="en-US" sz="1200" b="0" baseline="0" dirty="0"/>
              <a:t> Also in the </a:t>
            </a:r>
            <a:r>
              <a:rPr lang="en-US" sz="1200" b="1" baseline="0" dirty="0"/>
              <a:t>Amount</a:t>
            </a:r>
            <a:r>
              <a:rPr lang="en-US" sz="1200" b="0" baseline="0" dirty="0"/>
              <a:t> list, click </a:t>
            </a:r>
            <a:r>
              <a:rPr lang="en-US" sz="1200" b="1" baseline="0" dirty="0"/>
              <a:t>Clockwise</a:t>
            </a:r>
            <a:r>
              <a:rPr lang="en-US" sz="1200" b="0" baseline="0" dirty="0"/>
              <a:t>. </a:t>
            </a:r>
          </a:p>
          <a:p>
            <a:pPr marL="1143000" marR="0" lvl="2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200" baseline="0" dirty="0"/>
              <a:t>On the </a:t>
            </a:r>
            <a:r>
              <a:rPr lang="en-US" sz="1200" b="1" baseline="0" dirty="0"/>
              <a:t>Timing</a:t>
            </a:r>
            <a:r>
              <a:rPr lang="en-US" sz="1200" baseline="0" dirty="0"/>
              <a:t> tab, in the </a:t>
            </a:r>
            <a:r>
              <a:rPr lang="en-US" sz="1200" b="1" baseline="0" dirty="0"/>
              <a:t>Delay</a:t>
            </a:r>
            <a:r>
              <a:rPr lang="en-US" sz="1200" baseline="0" dirty="0"/>
              <a:t> box, enter </a:t>
            </a:r>
            <a:r>
              <a:rPr lang="en-US" sz="1200" b="1" baseline="0" dirty="0"/>
              <a:t>0.6</a:t>
            </a:r>
            <a:r>
              <a:rPr lang="en-US" sz="1200" b="0" baseline="0" dirty="0"/>
              <a:t>.</a:t>
            </a:r>
            <a:endParaRPr lang="en-US" sz="1200" baseline="0" dirty="0"/>
          </a:p>
          <a:p>
            <a:pPr marL="685800" lvl="1" indent="-228600">
              <a:spcAft>
                <a:spcPts val="300"/>
              </a:spcAft>
              <a:buFont typeface="Arial" pitchFamily="34" charset="0"/>
              <a:buChar char="•"/>
            </a:pPr>
            <a:r>
              <a:rPr lang="en-US" sz="1200" baseline="0" dirty="0"/>
              <a:t>Select the 18</a:t>
            </a:r>
            <a:r>
              <a:rPr lang="en-US" sz="1200" baseline="30000" dirty="0"/>
              <a:t>th</a:t>
            </a:r>
            <a:r>
              <a:rPr lang="en-US" sz="1200" baseline="0" dirty="0"/>
              <a:t> animation (sixth freeform shape grow/shrink effect). On the </a:t>
            </a:r>
            <a:r>
              <a:rPr lang="en-US" sz="1200" b="1" baseline="0" dirty="0"/>
              <a:t>Animations</a:t>
            </a:r>
            <a:r>
              <a:rPr lang="en-US" sz="1200" baseline="0" dirty="0"/>
              <a:t> tab, in the </a:t>
            </a:r>
            <a:r>
              <a:rPr lang="en-US" sz="1200" b="1" baseline="0" dirty="0"/>
              <a:t>Animation</a:t>
            </a:r>
            <a:r>
              <a:rPr lang="en-US" sz="1200" baseline="0" dirty="0"/>
              <a:t> group, click the </a:t>
            </a:r>
            <a:r>
              <a:rPr lang="en-US" sz="1200" b="1" baseline="0" dirty="0"/>
              <a:t>Effect</a:t>
            </a:r>
            <a:r>
              <a:rPr lang="en-US" sz="1200" baseline="0" dirty="0"/>
              <a:t> </a:t>
            </a:r>
            <a:r>
              <a:rPr lang="en-US" sz="1200" b="1" baseline="0" dirty="0"/>
              <a:t>Options</a:t>
            </a:r>
            <a:r>
              <a:rPr lang="en-US" sz="1200" baseline="0" dirty="0"/>
              <a:t> dialog box launcher. In the </a:t>
            </a:r>
            <a:r>
              <a:rPr lang="en-US" sz="1200" b="1" baseline="0" dirty="0"/>
              <a:t>Grow/Shrink </a:t>
            </a:r>
            <a:r>
              <a:rPr lang="en-US" sz="1200" baseline="0" dirty="0"/>
              <a:t>dialog box, do the following:</a:t>
            </a:r>
          </a:p>
          <a:p>
            <a:pPr marL="1143000" lvl="2" indent="-228600">
              <a:spcAft>
                <a:spcPts val="300"/>
              </a:spcAft>
              <a:buFont typeface="Arial" pitchFamily="34" charset="0"/>
              <a:buChar char="•"/>
            </a:pPr>
            <a:r>
              <a:rPr lang="en-US" sz="1200" baseline="0" dirty="0"/>
              <a:t>On the </a:t>
            </a:r>
            <a:r>
              <a:rPr lang="en-US" sz="1200" b="1" baseline="0" dirty="0"/>
              <a:t>Effect</a:t>
            </a:r>
            <a:r>
              <a:rPr lang="en-US" sz="1200" baseline="0" dirty="0"/>
              <a:t> tab, in the </a:t>
            </a:r>
            <a:r>
              <a:rPr lang="en-US" sz="1200" b="1" baseline="0" dirty="0"/>
              <a:t>Size </a:t>
            </a:r>
            <a:r>
              <a:rPr lang="en-US" sz="1200" b="0" baseline="0" dirty="0"/>
              <a:t>list</a:t>
            </a:r>
            <a:r>
              <a:rPr lang="en-US" sz="1200" baseline="0" dirty="0"/>
              <a:t>, in the </a:t>
            </a:r>
            <a:r>
              <a:rPr lang="en-US" sz="1200" b="1" baseline="0" dirty="0"/>
              <a:t>Custom</a:t>
            </a:r>
            <a:r>
              <a:rPr lang="en-US" sz="1200" baseline="0" dirty="0"/>
              <a:t> box, enter </a:t>
            </a:r>
            <a:r>
              <a:rPr lang="en-US" sz="1200" b="1" baseline="0" dirty="0"/>
              <a:t>50%</a:t>
            </a:r>
            <a:r>
              <a:rPr lang="en-US" sz="1200" b="0" baseline="0" dirty="0"/>
              <a:t>,</a:t>
            </a:r>
            <a:r>
              <a:rPr lang="en-US" sz="1200" baseline="0" dirty="0"/>
              <a:t> </a:t>
            </a:r>
            <a:r>
              <a:rPr lang="en-US" sz="1200" b="0" baseline="0" dirty="0"/>
              <a:t>and then press ENTER</a:t>
            </a:r>
            <a:r>
              <a:rPr lang="en-US" sz="1200" baseline="0" dirty="0"/>
              <a:t>. Also in the </a:t>
            </a:r>
            <a:r>
              <a:rPr lang="en-US" sz="1200" b="1" baseline="0" dirty="0"/>
              <a:t>Size</a:t>
            </a:r>
            <a:r>
              <a:rPr lang="en-US" sz="1200" baseline="0" dirty="0"/>
              <a:t> list, click </a:t>
            </a:r>
            <a:r>
              <a:rPr lang="en-US" sz="1200" b="1" baseline="0" dirty="0"/>
              <a:t>Horizontal</a:t>
            </a:r>
            <a:r>
              <a:rPr lang="en-US" sz="1200" baseline="0" dirty="0"/>
              <a:t>.</a:t>
            </a:r>
          </a:p>
          <a:p>
            <a:pPr marL="1143000" marR="0" lvl="2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200" baseline="0" dirty="0"/>
              <a:t>On the </a:t>
            </a:r>
            <a:r>
              <a:rPr lang="en-US" sz="1200" b="1" baseline="0" dirty="0"/>
              <a:t>Timing</a:t>
            </a:r>
            <a:r>
              <a:rPr lang="en-US" sz="1200" baseline="0" dirty="0"/>
              <a:t> tab, in the </a:t>
            </a:r>
            <a:r>
              <a:rPr lang="en-US" sz="1200" b="1" baseline="0" dirty="0"/>
              <a:t>Delay</a:t>
            </a:r>
            <a:r>
              <a:rPr lang="en-US" sz="1200" baseline="0" dirty="0"/>
              <a:t> box, enter </a:t>
            </a:r>
            <a:r>
              <a:rPr lang="en-US" sz="1200" b="1" baseline="0" dirty="0"/>
              <a:t>0.6</a:t>
            </a:r>
            <a:r>
              <a:rPr lang="en-US" sz="1200" b="0" baseline="0" dirty="0"/>
              <a:t>.</a:t>
            </a:r>
            <a:endParaRPr lang="en-US" sz="1200" baseline="0" dirty="0"/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200" baseline="0" dirty="0"/>
              <a:t>Select the 19</a:t>
            </a:r>
            <a:r>
              <a:rPr lang="en-US" sz="1200" baseline="30000" dirty="0"/>
              <a:t>th</a:t>
            </a:r>
            <a:r>
              <a:rPr lang="en-US" sz="1200" baseline="0" dirty="0"/>
              <a:t> animation (first S-curve motion path effect). On the </a:t>
            </a:r>
            <a:r>
              <a:rPr lang="en-US" sz="1200" b="1" baseline="0" dirty="0"/>
              <a:t>Animations</a:t>
            </a:r>
            <a:r>
              <a:rPr lang="en-US" sz="1200" baseline="0" dirty="0"/>
              <a:t> tab, in the </a:t>
            </a:r>
            <a:r>
              <a:rPr lang="en-US" sz="1200" b="1" baseline="0" dirty="0"/>
              <a:t>Timing</a:t>
            </a:r>
            <a:r>
              <a:rPr lang="en-US" sz="1200" baseline="0" dirty="0"/>
              <a:t> group, in the </a:t>
            </a:r>
            <a:r>
              <a:rPr lang="en-US" sz="1200" b="1" baseline="0" dirty="0"/>
              <a:t>Delay</a:t>
            </a:r>
            <a:r>
              <a:rPr lang="en-US" sz="1200" baseline="0" dirty="0"/>
              <a:t> box, enter </a:t>
            </a:r>
            <a:r>
              <a:rPr lang="en-US" sz="1200" b="1" baseline="0" dirty="0"/>
              <a:t>0.6</a:t>
            </a:r>
            <a:r>
              <a:rPr lang="en-US" sz="1200" baseline="0" dirty="0"/>
              <a:t>.</a:t>
            </a:r>
          </a:p>
          <a:p>
            <a:pPr>
              <a:spcAft>
                <a:spcPts val="300"/>
              </a:spcAft>
            </a:pPr>
            <a:endParaRPr lang="en-US" sz="1200" dirty="0"/>
          </a:p>
        </p:txBody>
      </p:sp>
      <p:sp>
        <p:nvSpPr>
          <p:cNvPr id="5" name="Slide Image Placeholder 4"/>
          <p:cNvSpPr>
            <a:spLocks noGrp="1" noRot="1" noChangeAspect="1"/>
          </p:cNvSpPr>
          <p:nvPr>
            <p:ph type="sldImg"/>
          </p:nvPr>
        </p:nvSpPr>
        <p:spPr>
          <a:xfrm>
            <a:off x="14288" y="503238"/>
            <a:ext cx="4184650" cy="2354262"/>
          </a:xfrm>
        </p:spPr>
      </p:sp>
    </p:spTree>
    <p:extLst>
      <p:ext uri="{BB962C8B-B14F-4D97-AF65-F5344CB8AC3E}">
        <p14:creationId xmlns:p14="http://schemas.microsoft.com/office/powerpoint/2010/main" val="476681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D5785-8A43-4CC4-A705-D4AA7E8DB5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5B4CE-5129-41CA-A75E-F2AE589D1F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52836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Motion Path Picture Change">
    <p:bg>
      <p:bgPr>
        <a:gradFill rotWithShape="1">
          <a:gsLst>
            <a:gs pos="0">
              <a:srgbClr val="EBEAEA"/>
            </a:gs>
            <a:gs pos="50000">
              <a:srgbClr val="E4E3E3"/>
            </a:gs>
            <a:gs pos="100000">
              <a:srgbClr val="BCBBBB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D2D55B-C17A-4132-AD1E-0665F1BA91DA}" type="datetimeFigureOut">
              <a:rPr lang="en-US" smtClean="0"/>
              <a:t>4/21/2018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55147-7778-42DA-BCB7-51B0F9FC9341}" type="slidenum">
              <a:rPr lang="en-US" smtClean="0"/>
              <a:t>‹#›</a:t>
            </a:fld>
            <a:endParaRPr lang="en-US"/>
          </a:p>
        </p:txBody>
      </p:sp>
      <p:sp>
        <p:nvSpPr>
          <p:cNvPr id="5" name="Rectangle 4"/>
          <p:cNvSpPr/>
          <p:nvPr userDrawn="1"/>
        </p:nvSpPr>
        <p:spPr>
          <a:xfrm>
            <a:off x="0" y="1371600"/>
            <a:ext cx="12192000" cy="3124200"/>
          </a:xfrm>
          <a:prstGeom prst="rect">
            <a:avLst/>
          </a:prstGeom>
          <a:gradFill>
            <a:gsLst>
              <a:gs pos="1000">
                <a:srgbClr val="5B9BD5">
                  <a:alpha val="40000"/>
                </a:srgbClr>
              </a:gs>
              <a:gs pos="100000">
                <a:srgbClr val="5B9BD5">
                  <a:alpha val="10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Picture Placeholder 1"/>
          <p:cNvSpPr>
            <a:spLocks noGrp="1"/>
          </p:cNvSpPr>
          <p:nvPr>
            <p:ph type="pic" sz="quarter" idx="13" hasCustomPrompt="1"/>
          </p:nvPr>
        </p:nvSpPr>
        <p:spPr>
          <a:xfrm>
            <a:off x="457200" y="838200"/>
            <a:ext cx="1828800" cy="1828800"/>
          </a:xfrm>
          <a:ln w="19050">
            <a:solidFill>
              <a:srgbClr val="FFFFF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 algn="ctr">
              <a:buNone/>
              <a:defRPr>
                <a:solidFill>
                  <a:srgbClr val="000000"/>
                </a:solidFill>
              </a:defRPr>
            </a:lvl1pPr>
          </a:lstStyle>
          <a:p>
            <a:r>
              <a:rPr lang="en-US" dirty="0"/>
              <a:t>Picture 1</a:t>
            </a:r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457200" y="838200"/>
            <a:ext cx="1828800" cy="1828800"/>
          </a:xfrm>
          <a:ln w="19050">
            <a:solidFill>
              <a:srgbClr val="FFFFF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 algn="ctr">
              <a:buNone/>
              <a:defRPr>
                <a:solidFill>
                  <a:srgbClr val="000000"/>
                </a:solidFill>
              </a:defRPr>
            </a:lvl1pPr>
          </a:lstStyle>
          <a:p>
            <a:r>
              <a:rPr lang="en-US" dirty="0"/>
              <a:t>Picture 2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457200" y="838200"/>
            <a:ext cx="1828800" cy="1828800"/>
          </a:xfrm>
          <a:ln w="19050">
            <a:solidFill>
              <a:srgbClr val="FFFFF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 algn="ctr">
              <a:buNone/>
              <a:defRPr>
                <a:solidFill>
                  <a:srgbClr val="000000"/>
                </a:solidFill>
              </a:defRPr>
            </a:lvl1pPr>
          </a:lstStyle>
          <a:p>
            <a:r>
              <a:rPr lang="en-US" dirty="0"/>
              <a:t>Picture 3</a:t>
            </a: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6" hasCustomPrompt="1"/>
          </p:nvPr>
        </p:nvSpPr>
        <p:spPr>
          <a:xfrm>
            <a:off x="457200" y="838200"/>
            <a:ext cx="1828800" cy="1828800"/>
          </a:xfrm>
          <a:ln w="19050">
            <a:solidFill>
              <a:srgbClr val="FFFFF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 algn="ctr">
              <a:buNone/>
              <a:defRPr>
                <a:solidFill>
                  <a:srgbClr val="000000"/>
                </a:solidFill>
              </a:defRPr>
            </a:lvl1pPr>
          </a:lstStyle>
          <a:p>
            <a:r>
              <a:rPr lang="en-US" dirty="0"/>
              <a:t>Picture 4</a:t>
            </a:r>
          </a:p>
        </p:txBody>
      </p:sp>
      <p:sp>
        <p:nvSpPr>
          <p:cNvPr id="11" name="Instructions"/>
          <p:cNvSpPr/>
          <p:nvPr userDrawn="1"/>
        </p:nvSpPr>
        <p:spPr>
          <a:xfrm>
            <a:off x="12565117" y="10886"/>
            <a:ext cx="1853340" cy="6847114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>
                <a:solidFill>
                  <a:prstClr val="white">
                    <a:lumMod val="50000"/>
                  </a:prstClr>
                </a:solidFill>
                <a:latin typeface="Calibri Light" panose="020F0302020204030204" pitchFamily="34" charset="0"/>
                <a:cs typeface="Calibri" panose="020F0502020204030204" pitchFamily="34" charset="0"/>
              </a:rPr>
              <a:t>Make it easier to</a:t>
            </a:r>
            <a:r>
              <a:rPr lang="en-US" sz="1400" baseline="0" dirty="0">
                <a:solidFill>
                  <a:prstClr val="white">
                    <a:lumMod val="50000"/>
                  </a:prstClr>
                </a:solidFill>
                <a:latin typeface="Calibri Light" panose="020F0302020204030204" pitchFamily="34" charset="0"/>
                <a:cs typeface="Calibri" panose="020F0502020204030204" pitchFamily="34" charset="0"/>
              </a:rPr>
              <a:t> change the pictures</a:t>
            </a:r>
            <a:r>
              <a:rPr lang="en-US" sz="1400" dirty="0">
                <a:solidFill>
                  <a:prstClr val="white">
                    <a:lumMod val="50000"/>
                  </a:prstClr>
                </a:solidFill>
                <a:latin typeface="Calibri Light" panose="020F0302020204030204" pitchFamily="34" charset="0"/>
                <a:cs typeface="Calibri" panose="020F0502020204030204" pitchFamily="34" charset="0"/>
              </a:rPr>
              <a:t>: use the Selection Pane to temporarily hide a Picture Placeholder. (Home tab, Select, Selection Pane). Click the eye icon to hide or show an object.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>
                <a:solidFill>
                  <a:prstClr val="white">
                    <a:lumMod val="50000"/>
                  </a:prstClr>
                </a:solidFill>
                <a:latin typeface="Calibri Light" panose="020F0302020204030204" pitchFamily="34" charset="0"/>
                <a:cs typeface="Calibri" panose="020F0502020204030204" pitchFamily="34" charset="0"/>
              </a:rPr>
              <a:t>To change a sample image, select the picture and delete it. Now click the Pictures icon in the placeholder to insert your own image. If you don’t see the Pictures icon,</a:t>
            </a:r>
            <a:r>
              <a:rPr lang="en-US" sz="1400" baseline="0" dirty="0">
                <a:solidFill>
                  <a:prstClr val="white">
                    <a:lumMod val="50000"/>
                  </a:prstClr>
                </a:solidFill>
                <a:latin typeface="Calibri Light" panose="020F0302020204030204" pitchFamily="34" charset="0"/>
                <a:cs typeface="Calibri" panose="020F0502020204030204" pitchFamily="34" charset="0"/>
              </a:rPr>
              <a:t> click the Reset button (Home tab, Slides, Reset).</a:t>
            </a:r>
            <a:endParaRPr lang="en-US" sz="1400" dirty="0">
              <a:solidFill>
                <a:prstClr val="white">
                  <a:lumMod val="50000"/>
                </a:prstClr>
              </a:solidFill>
              <a:latin typeface="Calibri Light" panose="020F0302020204030204" pitchFamily="34" charset="0"/>
              <a:cs typeface="Calibri" panose="020F0502020204030204" pitchFamily="34" charset="0"/>
            </a:endParaRPr>
          </a:p>
          <a:p>
            <a:pPr>
              <a:spcBef>
                <a:spcPts val="600"/>
              </a:spcBef>
            </a:pPr>
            <a:r>
              <a:rPr lang="en-US" sz="1400" dirty="0">
                <a:solidFill>
                  <a:prstClr val="white">
                    <a:lumMod val="50000"/>
                  </a:prstClr>
                </a:solidFill>
                <a:latin typeface="Calibri Light" panose="020F0302020204030204" pitchFamily="34" charset="0"/>
                <a:cs typeface="Calibri" panose="020F0502020204030204" pitchFamily="34" charset="0"/>
              </a:rPr>
              <a:t>The animation is already done for you; just copy and paste the slide into your existing presentation.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aseline="0" dirty="0">
                <a:solidFill>
                  <a:prstClr val="white">
                    <a:lumMod val="50000"/>
                  </a:prstClr>
                </a:solidFill>
                <a:latin typeface="Calibri Light" panose="020F0302020204030204" pitchFamily="34" charset="0"/>
                <a:cs typeface="Calibri" panose="020F0502020204030204" pitchFamily="34" charset="0"/>
              </a:rPr>
              <a:t>Sample pictures courtesy of Bill Staples.</a:t>
            </a:r>
          </a:p>
        </p:txBody>
      </p:sp>
    </p:spTree>
    <p:extLst>
      <p:ext uri="{BB962C8B-B14F-4D97-AF65-F5344CB8AC3E}">
        <p14:creationId xmlns:p14="http://schemas.microsoft.com/office/powerpoint/2010/main" val="536024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accel="16667" decel="16667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556E-17 8.51064E-7 L 0.7 8.51064E-7 " pathEditMode="relative" rAng="0" ptsTypes="AA">
                                      <p:cBhvr>
                                        <p:cTn id="9" dur="26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0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2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63" presetClass="path" presetSubtype="0" accel="16667" decel="16667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778E-17 4.44444E-6 L 0.7 4.44444E-6 " pathEditMode="relative" rAng="0" ptsTypes="AA">
                                      <p:cBhvr>
                                        <p:cTn id="17" dur="26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000" y="0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grpId="2" nodeType="withEffect">
                                  <p:stCondLst>
                                    <p:cond delay="1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63" presetClass="path" presetSubtype="0" accel="16667" decel="16667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778E-17 4.44444E-6 L 0.7 4.44444E-6 " pathEditMode="relative" rAng="0" ptsTypes="AA">
                                      <p:cBhvr>
                                        <p:cTn id="25" dur="26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000" y="0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2" nodeType="withEffect">
                                  <p:stCondLst>
                                    <p:cond delay="20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63" presetClass="path" presetSubtype="0" accel="16667" decel="16667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778E-17 4.44444E-6 L 0.7 4.44444E-6 " pathEditMode="relative" rAng="0" ptsTypes="AA">
                                      <p:cBhvr>
                                        <p:cTn id="33" dur="26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7" grpId="2" animBg="1"/>
      <p:bldP spid="8" grpId="0" animBg="1"/>
      <p:bldP spid="8" grpId="1" animBg="1"/>
      <p:bldP spid="8" grpId="2" animBg="1"/>
      <p:bldP spid="9" grpId="0" animBg="1"/>
      <p:bldP spid="9" grpId="1" animBg="1"/>
      <p:bldP spid="9" grpId="2" animBg="1"/>
      <p:bldP spid="10" grpId="0" animBg="1"/>
      <p:bldP spid="10" grpId="1" animBg="1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Wide Picture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3014663"/>
          </a:xfrm>
        </p:spPr>
        <p:txBody>
          <a:bodyPr tIns="365760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8" name="First Text Placeholder"/>
          <p:cNvSpPr>
            <a:spLocks noGrp="1"/>
          </p:cNvSpPr>
          <p:nvPr>
            <p:ph type="body" sz="quarter" idx="11" hasCustomPrompt="1"/>
          </p:nvPr>
        </p:nvSpPr>
        <p:spPr>
          <a:xfrm>
            <a:off x="727605" y="3403601"/>
            <a:ext cx="7772400" cy="728662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None/>
              <a:defRPr sz="3200" b="1"/>
            </a:lvl1pPr>
            <a:lvl2pPr marL="0" indent="0">
              <a:buNone/>
              <a:defRPr sz="2400"/>
            </a:lvl2pPr>
            <a:lvl3pPr marL="0" indent="0">
              <a:buNone/>
              <a:defRPr sz="2400"/>
            </a:lvl3pPr>
            <a:lvl4pPr marL="0" indent="0">
              <a:buNone/>
              <a:defRPr sz="2400"/>
            </a:lvl4pPr>
            <a:lvl5pPr marL="0" indent="0">
              <a:buNone/>
              <a:defRPr sz="2400"/>
            </a:lvl5pPr>
          </a:lstStyle>
          <a:p>
            <a:pPr lvl="0"/>
            <a:r>
              <a:rPr lang="en-US" dirty="0"/>
              <a:t>Click to enter first line of text</a:t>
            </a:r>
          </a:p>
        </p:txBody>
      </p:sp>
      <p:sp>
        <p:nvSpPr>
          <p:cNvPr id="9" name="Second Text Placeholder"/>
          <p:cNvSpPr>
            <a:spLocks noGrp="1"/>
          </p:cNvSpPr>
          <p:nvPr>
            <p:ph type="body" sz="quarter" idx="12" hasCustomPrompt="1"/>
          </p:nvPr>
        </p:nvSpPr>
        <p:spPr>
          <a:xfrm>
            <a:off x="3657073" y="4360333"/>
            <a:ext cx="7772400" cy="728662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None/>
              <a:defRPr sz="2800" b="0" i="1"/>
            </a:lvl1pPr>
            <a:lvl2pPr marL="0" indent="0">
              <a:buNone/>
              <a:defRPr sz="2400"/>
            </a:lvl2pPr>
            <a:lvl3pPr marL="0" indent="0">
              <a:buNone/>
              <a:defRPr sz="2400"/>
            </a:lvl3pPr>
            <a:lvl4pPr marL="0" indent="0">
              <a:buNone/>
              <a:defRPr sz="2400"/>
            </a:lvl4pPr>
            <a:lvl5pPr marL="0" indent="0">
              <a:buNone/>
              <a:defRPr sz="2400"/>
            </a:lvl5pPr>
          </a:lstStyle>
          <a:p>
            <a:pPr lvl="0"/>
            <a:r>
              <a:rPr lang="en-US" dirty="0"/>
              <a:t>Click to enter second line of text</a:t>
            </a:r>
          </a:p>
        </p:txBody>
      </p:sp>
      <p:sp>
        <p:nvSpPr>
          <p:cNvPr id="10" name="Third Text Placeholder"/>
          <p:cNvSpPr>
            <a:spLocks noGrp="1"/>
          </p:cNvSpPr>
          <p:nvPr>
            <p:ph type="body" sz="quarter" idx="13" hasCustomPrompt="1"/>
          </p:nvPr>
        </p:nvSpPr>
        <p:spPr>
          <a:xfrm>
            <a:off x="1896007" y="5317066"/>
            <a:ext cx="7772400" cy="728662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None/>
              <a:defRPr sz="2600" b="0" i="0"/>
            </a:lvl1pPr>
            <a:lvl2pPr marL="0" indent="0">
              <a:buNone/>
              <a:defRPr sz="2400"/>
            </a:lvl2pPr>
            <a:lvl3pPr marL="0" indent="0">
              <a:buNone/>
              <a:defRPr sz="2400"/>
            </a:lvl3pPr>
            <a:lvl4pPr marL="0" indent="0">
              <a:buNone/>
              <a:defRPr sz="2400"/>
            </a:lvl4pPr>
            <a:lvl5pPr marL="0" indent="0">
              <a:buNone/>
              <a:defRPr sz="2400"/>
            </a:lvl5pPr>
          </a:lstStyle>
          <a:p>
            <a:pPr lvl="0"/>
            <a:r>
              <a:rPr lang="en-US" dirty="0"/>
              <a:t>Click to enter third line of text</a:t>
            </a:r>
          </a:p>
        </p:txBody>
      </p:sp>
      <p:sp>
        <p:nvSpPr>
          <p:cNvPr id="11" name="Rectangle 10"/>
          <p:cNvSpPr/>
          <p:nvPr userDrawn="1"/>
        </p:nvSpPr>
        <p:spPr>
          <a:xfrm>
            <a:off x="12401958" y="10886"/>
            <a:ext cx="1853340" cy="6847114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prstClr val="white">
                    <a:lumMod val="50000"/>
                  </a:prstClr>
                </a:solidFill>
                <a:latin typeface="Calibri Light" panose="020F0302020204030204" pitchFamily="34" charset="0"/>
                <a:cs typeface="Calibri" panose="020F0502020204030204" pitchFamily="34" charset="0"/>
              </a:rPr>
              <a:t>Edit the text with your own short phrases. </a:t>
            </a:r>
          </a:p>
          <a:p>
            <a:pPr>
              <a:spcBef>
                <a:spcPts val="600"/>
              </a:spcBef>
            </a:pPr>
            <a:r>
              <a:rPr lang="en-US" sz="1600" dirty="0">
                <a:solidFill>
                  <a:prstClr val="white">
                    <a:lumMod val="50000"/>
                  </a:prstClr>
                </a:solidFill>
                <a:latin typeface="Calibri Light" panose="020F0302020204030204" pitchFamily="34" charset="0"/>
                <a:cs typeface="Calibri" panose="020F0502020204030204" pitchFamily="34" charset="0"/>
              </a:rPr>
              <a:t>To change the sample image, select the picture and delete it. Now click the Pictures icon in the placeholder to insert your own image.</a:t>
            </a:r>
          </a:p>
          <a:p>
            <a:pPr>
              <a:spcBef>
                <a:spcPts val="600"/>
              </a:spcBef>
            </a:pPr>
            <a:r>
              <a:rPr lang="en-US" sz="1600" dirty="0">
                <a:solidFill>
                  <a:prstClr val="white">
                    <a:lumMod val="50000"/>
                  </a:prstClr>
                </a:solidFill>
                <a:latin typeface="Calibri Light" panose="020F0302020204030204" pitchFamily="34" charset="0"/>
                <a:cs typeface="Calibri" panose="020F0502020204030204" pitchFamily="34" charset="0"/>
              </a:rPr>
              <a:t>The animation is already done for you; just copy and paste the slide into your existing presentation. </a:t>
            </a:r>
          </a:p>
        </p:txBody>
      </p:sp>
    </p:spTree>
    <p:extLst>
      <p:ext uri="{BB962C8B-B14F-4D97-AF65-F5344CB8AC3E}">
        <p14:creationId xmlns:p14="http://schemas.microsoft.com/office/powerpoint/2010/main" val="1218971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4.44444E-6 L 0.42864 4.44444E-6 " pathEditMode="relative" rAng="0" ptsTypes="AA">
                                      <p:cBhvr>
                                        <p:cTn id="9" dur="2000" spd="-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3.7037E-7 L -0.47187 3.7037E-7 " pathEditMode="relative" rAng="0" ptsTypes="AA">
                                      <p:cBhvr>
                                        <p:cTn id="15" dur="2000" spd="-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59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3.7037E-7 L 0.43211 -3.7037E-7 " pathEditMode="relative" rAng="0" ptsTypes="AA">
                                      <p:cBhvr>
                                        <p:cTn id="21" dur="2000" spd="-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50" presetClass="exit" presetSubtype="0" accel="10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50" presetClass="exit" presetSubtype="0" accel="10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0"/>
                            </p:stCondLst>
                            <p:childTnLst>
                              <p:par>
                                <p:cTn id="35" presetID="50" presetClass="exit" presetSubtype="0" accel="10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1"/>
      <p:bldP spid="8" grpId="2">
        <p:tmplLst>
          <p:tmpl>
            <p:tnLst>
              <p:par>
                <p:cTn presetID="50" presetClass="exit" presetSubtype="0" accel="100000" fill="hold" nodeType="afterEffect">
                  <p:stCondLst>
                    <p:cond delay="0"/>
                  </p:stCondLst>
                  <p:childTnLst>
                    <p:anim calcmode="lin" valueType="num">
                      <p:cBhvr>
                        <p:cTn dur="2000"/>
                        <p:tgtEl>
                          <p:spTgt spid="8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ppt_w"/>
                          </p:val>
                        </p:tav>
                        <p:tav tm="100000">
                          <p:val>
                            <p:strVal val="ppt_w+.3"/>
                          </p:val>
                        </p:tav>
                      </p:tavLst>
                    </p:anim>
                    <p:anim calcmode="lin" valueType="num">
                      <p:cBhvr>
                        <p:cTn dur="2000"/>
                        <p:tgtEl>
                          <p:spTgt spid="8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ppt_h"/>
                          </p:val>
                        </p:tav>
                        <p:tav tm="100000">
                          <p:val>
                            <p:strVal val="ppt_h"/>
                          </p:val>
                        </p:tav>
                      </p:tavLst>
                    </p:anim>
                    <p:animEffect transition="out" filter="fade">
                      <p:cBhvr>
                        <p:cTn dur="2000"/>
                        <p:tgtEl>
                          <p:spTgt spid="8"/>
                        </p:tgtEl>
                      </p:cBhvr>
                    </p:animEffect>
                    <p:set>
                      <p:cBhvr>
                        <p:cTn dur="1" fill="hold">
                          <p:stCondLst>
                            <p:cond delay="1999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hidden"/>
                      </p:to>
                    </p:set>
                  </p:childTnLst>
                </p:cTn>
              </p:par>
            </p:tnLst>
          </p:tmpl>
        </p:tmplLst>
      </p:bldP>
      <p:bldP spid="9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" grpId="1"/>
      <p:bldP spid="9" grpId="2">
        <p:tmplLst>
          <p:tmpl>
            <p:tnLst>
              <p:par>
                <p:cTn presetID="50" presetClass="exit" presetSubtype="0" accel="100000" fill="hold" nodeType="afterEffect">
                  <p:stCondLst>
                    <p:cond delay="0"/>
                  </p:stCondLst>
                  <p:childTnLst>
                    <p:anim calcmode="lin" valueType="num">
                      <p:cBhvr>
                        <p:cTn dur="2000"/>
                        <p:tgtEl>
                          <p:spTgt spid="9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ppt_w"/>
                          </p:val>
                        </p:tav>
                        <p:tav tm="100000">
                          <p:val>
                            <p:strVal val="ppt_w+.3"/>
                          </p:val>
                        </p:tav>
                      </p:tavLst>
                    </p:anim>
                    <p:anim calcmode="lin" valueType="num">
                      <p:cBhvr>
                        <p:cTn dur="2000"/>
                        <p:tgtEl>
                          <p:spTgt spid="9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ppt_h"/>
                          </p:val>
                        </p:tav>
                        <p:tav tm="100000">
                          <p:val>
                            <p:strVal val="ppt_h"/>
                          </p:val>
                        </p:tav>
                      </p:tavLst>
                    </p:anim>
                    <p:animEffect transition="out" filter="fade">
                      <p:cBhvr>
                        <p:cTn dur="2000"/>
                        <p:tgtEl>
                          <p:spTgt spid="9"/>
                        </p:tgtEl>
                      </p:cBhvr>
                    </p:animEffect>
                    <p:set>
                      <p:cBhvr>
                        <p:cTn dur="1" fill="hold">
                          <p:stCondLst>
                            <p:cond delay="1999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hidden"/>
                      </p:to>
                    </p:set>
                  </p:childTnLst>
                </p:cTn>
              </p:par>
            </p:tnLst>
          </p:tmpl>
        </p:tmplLst>
      </p:bldP>
      <p:bldP spid="10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1"/>
      <p:bldP spid="10" grpId="2">
        <p:tmplLst>
          <p:tmpl>
            <p:tnLst>
              <p:par>
                <p:cTn presetID="50" presetClass="exit" presetSubtype="0" accel="100000" fill="hold" nodeType="afterEffect">
                  <p:stCondLst>
                    <p:cond delay="0"/>
                  </p:stCondLst>
                  <p:childTnLst>
                    <p:anim calcmode="lin" valueType="num">
                      <p:cBhvr>
                        <p:cTn dur="2000"/>
                        <p:tgtEl>
                          <p:spTgt spid="10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ppt_w"/>
                          </p:val>
                        </p:tav>
                        <p:tav tm="100000">
                          <p:val>
                            <p:strVal val="ppt_w+.3"/>
                          </p:val>
                        </p:tav>
                      </p:tavLst>
                    </p:anim>
                    <p:anim calcmode="lin" valueType="num">
                      <p:cBhvr>
                        <p:cTn dur="2000"/>
                        <p:tgtEl>
                          <p:spTgt spid="10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ppt_h"/>
                          </p:val>
                        </p:tav>
                        <p:tav tm="100000">
                          <p:val>
                            <p:strVal val="ppt_h"/>
                          </p:val>
                        </p:tav>
                      </p:tavLst>
                    </p:anim>
                    <p:animEffect transition="out" filter="fade">
                      <p:cBhvr>
                        <p:cTn dur="2000"/>
                        <p:tgtEl>
                          <p:spTgt spid="10"/>
                        </p:tgtEl>
                      </p:cBhvr>
                    </p:animEffect>
                    <p:set>
                      <p:cBhvr>
                        <p:cTn dur="1" fill="hold">
                          <p:stCondLst>
                            <p:cond delay="1999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hidden"/>
                      </p:to>
                    </p:set>
                  </p:childTnLst>
                </p:cTn>
              </p:par>
            </p:tnLst>
          </p:tmpl>
        </p:tmplLst>
      </p:bldP>
    </p:bld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CD5785-8A43-4CC4-A705-D4AA7E8DB5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75B4CE-5129-41CA-A75E-F2AE589D1F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7702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id"/><Relationship Id="rId1" Type="http://schemas.microsoft.com/office/2007/relationships/media" Target="../media/media1.mid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jpg"/><Relationship Id="rId5" Type="http://schemas.openxmlformats.org/officeDocument/2006/relationships/image" Target="../media/image29.jpg"/><Relationship Id="rId4" Type="http://schemas.openxmlformats.org/officeDocument/2006/relationships/image" Target="../media/image28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0.jpg"/><Relationship Id="rId4" Type="http://schemas.openxmlformats.org/officeDocument/2006/relationships/image" Target="../media/image39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3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jpg"/><Relationship Id="rId5" Type="http://schemas.openxmlformats.org/officeDocument/2006/relationships/image" Target="../media/image47.jpg"/><Relationship Id="rId4" Type="http://schemas.openxmlformats.org/officeDocument/2006/relationships/image" Target="../media/image46.jp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g"/><Relationship Id="rId13" Type="http://schemas.openxmlformats.org/officeDocument/2006/relationships/image" Target="../media/image60.jpg"/><Relationship Id="rId3" Type="http://schemas.openxmlformats.org/officeDocument/2006/relationships/image" Target="../media/image50.jpg"/><Relationship Id="rId7" Type="http://schemas.openxmlformats.org/officeDocument/2006/relationships/image" Target="../media/image54.jpg"/><Relationship Id="rId12" Type="http://schemas.openxmlformats.org/officeDocument/2006/relationships/image" Target="../media/image59.jp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jpg"/><Relationship Id="rId11" Type="http://schemas.openxmlformats.org/officeDocument/2006/relationships/image" Target="../media/image58.jpg"/><Relationship Id="rId5" Type="http://schemas.openxmlformats.org/officeDocument/2006/relationships/image" Target="../media/image52.jpg"/><Relationship Id="rId10" Type="http://schemas.openxmlformats.org/officeDocument/2006/relationships/image" Target="../media/image57.jpg"/><Relationship Id="rId4" Type="http://schemas.openxmlformats.org/officeDocument/2006/relationships/image" Target="../media/image51.jpg"/><Relationship Id="rId9" Type="http://schemas.openxmlformats.org/officeDocument/2006/relationships/image" Target="../media/image56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4.jpg"/><Relationship Id="rId4" Type="http://schemas.openxmlformats.org/officeDocument/2006/relationships/image" Target="../media/image63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g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8.jpg"/><Relationship Id="rId4" Type="http://schemas.openxmlformats.org/officeDocument/2006/relationships/image" Target="../media/image67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7" Type="http://schemas.openxmlformats.org/officeDocument/2006/relationships/image" Target="../media/image74.jpg"/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3.jpg"/><Relationship Id="rId5" Type="http://schemas.openxmlformats.org/officeDocument/2006/relationships/image" Target="../media/image72.jpg"/><Relationship Id="rId4" Type="http://schemas.openxmlformats.org/officeDocument/2006/relationships/image" Target="../media/image7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8.jpg"/><Relationship Id="rId4" Type="http://schemas.openxmlformats.org/officeDocument/2006/relationships/image" Target="../media/image77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1.jp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g"/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2.jpeg"/><Relationship Id="rId4" Type="http://schemas.openxmlformats.org/officeDocument/2006/relationships/image" Target="../media/image91.jp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inecliffcamputah.org/" TargetMode="External"/><Relationship Id="rId2" Type="http://schemas.openxmlformats.org/officeDocument/2006/relationships/hyperlink" Target="mailto:PinecliffCampUtah@gmail.com" TargetMode="Externa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 cstate="print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/>
          <p:cNvSpPr/>
          <p:nvPr/>
        </p:nvSpPr>
        <p:spPr>
          <a:xfrm>
            <a:off x="1524000" y="0"/>
            <a:ext cx="9235440" cy="6858000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95000"/>
                  <a:lumOff val="5000"/>
                  <a:alpha val="60000"/>
                </a:schemeClr>
              </a:gs>
              <a:gs pos="100000">
                <a:schemeClr val="tx1">
                  <a:lumMod val="95000"/>
                  <a:lumOff val="5000"/>
                  <a:alpha val="9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 useBgFill="1">
        <p:nvSpPr>
          <p:cNvPr id="7" name="Freeform 4"/>
          <p:cNvSpPr>
            <a:spLocks/>
          </p:cNvSpPr>
          <p:nvPr/>
        </p:nvSpPr>
        <p:spPr bwMode="auto">
          <a:xfrm>
            <a:off x="2701925" y="3868403"/>
            <a:ext cx="1047750" cy="1268523"/>
          </a:xfrm>
          <a:custGeom>
            <a:avLst/>
            <a:gdLst/>
            <a:ahLst/>
            <a:cxnLst>
              <a:cxn ang="0">
                <a:pos x="637" y="404"/>
              </a:cxn>
              <a:cxn ang="0">
                <a:pos x="660" y="362"/>
              </a:cxn>
              <a:cxn ang="0">
                <a:pos x="660" y="317"/>
              </a:cxn>
              <a:cxn ang="0">
                <a:pos x="660" y="237"/>
              </a:cxn>
              <a:cxn ang="0">
                <a:pos x="653" y="192"/>
              </a:cxn>
              <a:cxn ang="0">
                <a:pos x="634" y="148"/>
              </a:cxn>
              <a:cxn ang="0">
                <a:pos x="599" y="96"/>
              </a:cxn>
              <a:cxn ang="0">
                <a:pos x="567" y="55"/>
              </a:cxn>
              <a:cxn ang="0">
                <a:pos x="525" y="23"/>
              </a:cxn>
              <a:cxn ang="0">
                <a:pos x="391" y="0"/>
              </a:cxn>
              <a:cxn ang="0">
                <a:pos x="288" y="0"/>
              </a:cxn>
              <a:cxn ang="0">
                <a:pos x="189" y="20"/>
              </a:cxn>
              <a:cxn ang="0">
                <a:pos x="84" y="71"/>
              </a:cxn>
              <a:cxn ang="0">
                <a:pos x="26" y="116"/>
              </a:cxn>
              <a:cxn ang="0">
                <a:pos x="0" y="189"/>
              </a:cxn>
              <a:cxn ang="0">
                <a:pos x="7" y="311"/>
              </a:cxn>
              <a:cxn ang="0">
                <a:pos x="36" y="432"/>
              </a:cxn>
              <a:cxn ang="0">
                <a:pos x="103" y="557"/>
              </a:cxn>
              <a:cxn ang="0">
                <a:pos x="138" y="612"/>
              </a:cxn>
              <a:cxn ang="0">
                <a:pos x="189" y="672"/>
              </a:cxn>
              <a:cxn ang="0">
                <a:pos x="237" y="720"/>
              </a:cxn>
              <a:cxn ang="0">
                <a:pos x="298" y="733"/>
              </a:cxn>
              <a:cxn ang="0">
                <a:pos x="362" y="727"/>
              </a:cxn>
              <a:cxn ang="0">
                <a:pos x="423" y="704"/>
              </a:cxn>
              <a:cxn ang="0">
                <a:pos x="464" y="663"/>
              </a:cxn>
              <a:cxn ang="0">
                <a:pos x="522" y="637"/>
              </a:cxn>
              <a:cxn ang="0">
                <a:pos x="596" y="580"/>
              </a:cxn>
              <a:cxn ang="0">
                <a:pos x="637" y="404"/>
              </a:cxn>
            </a:cxnLst>
            <a:rect l="0" t="0" r="r" b="b"/>
            <a:pathLst>
              <a:path w="660" h="733">
                <a:moveTo>
                  <a:pt x="637" y="404"/>
                </a:moveTo>
                <a:lnTo>
                  <a:pt x="660" y="362"/>
                </a:lnTo>
                <a:lnTo>
                  <a:pt x="660" y="317"/>
                </a:lnTo>
                <a:lnTo>
                  <a:pt x="660" y="237"/>
                </a:lnTo>
                <a:lnTo>
                  <a:pt x="653" y="192"/>
                </a:lnTo>
                <a:lnTo>
                  <a:pt x="634" y="148"/>
                </a:lnTo>
                <a:lnTo>
                  <a:pt x="599" y="96"/>
                </a:lnTo>
                <a:lnTo>
                  <a:pt x="567" y="55"/>
                </a:lnTo>
                <a:lnTo>
                  <a:pt x="525" y="23"/>
                </a:lnTo>
                <a:lnTo>
                  <a:pt x="391" y="0"/>
                </a:lnTo>
                <a:lnTo>
                  <a:pt x="288" y="0"/>
                </a:lnTo>
                <a:lnTo>
                  <a:pt x="189" y="20"/>
                </a:lnTo>
                <a:lnTo>
                  <a:pt x="84" y="71"/>
                </a:lnTo>
                <a:lnTo>
                  <a:pt x="26" y="116"/>
                </a:lnTo>
                <a:lnTo>
                  <a:pt x="0" y="189"/>
                </a:lnTo>
                <a:lnTo>
                  <a:pt x="7" y="311"/>
                </a:lnTo>
                <a:lnTo>
                  <a:pt x="36" y="432"/>
                </a:lnTo>
                <a:lnTo>
                  <a:pt x="103" y="557"/>
                </a:lnTo>
                <a:lnTo>
                  <a:pt x="138" y="612"/>
                </a:lnTo>
                <a:lnTo>
                  <a:pt x="189" y="672"/>
                </a:lnTo>
                <a:lnTo>
                  <a:pt x="237" y="720"/>
                </a:lnTo>
                <a:lnTo>
                  <a:pt x="298" y="733"/>
                </a:lnTo>
                <a:lnTo>
                  <a:pt x="362" y="727"/>
                </a:lnTo>
                <a:lnTo>
                  <a:pt x="423" y="704"/>
                </a:lnTo>
                <a:lnTo>
                  <a:pt x="464" y="663"/>
                </a:lnTo>
                <a:lnTo>
                  <a:pt x="522" y="637"/>
                </a:lnTo>
                <a:lnTo>
                  <a:pt x="596" y="580"/>
                </a:lnTo>
                <a:lnTo>
                  <a:pt x="637" y="404"/>
                </a:lnTo>
                <a:close/>
              </a:path>
            </a:pathLst>
          </a:custGeom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 useBgFill="1">
        <p:nvSpPr>
          <p:cNvPr id="8" name="Freeform 9"/>
          <p:cNvSpPr>
            <a:spLocks/>
          </p:cNvSpPr>
          <p:nvPr/>
        </p:nvSpPr>
        <p:spPr bwMode="auto">
          <a:xfrm>
            <a:off x="3068639" y="4722478"/>
            <a:ext cx="827087" cy="1162957"/>
          </a:xfrm>
          <a:custGeom>
            <a:avLst/>
            <a:gdLst/>
            <a:ahLst/>
            <a:cxnLst>
              <a:cxn ang="0">
                <a:pos x="454" y="451"/>
              </a:cxn>
              <a:cxn ang="0">
                <a:pos x="381" y="477"/>
              </a:cxn>
              <a:cxn ang="0">
                <a:pos x="339" y="518"/>
              </a:cxn>
              <a:cxn ang="0">
                <a:pos x="317" y="573"/>
              </a:cxn>
              <a:cxn ang="0">
                <a:pos x="269" y="614"/>
              </a:cxn>
              <a:cxn ang="0">
                <a:pos x="211" y="653"/>
              </a:cxn>
              <a:cxn ang="0">
                <a:pos x="147" y="672"/>
              </a:cxn>
              <a:cxn ang="0">
                <a:pos x="93" y="669"/>
              </a:cxn>
              <a:cxn ang="0">
                <a:pos x="41" y="662"/>
              </a:cxn>
              <a:cxn ang="0">
                <a:pos x="0" y="669"/>
              </a:cxn>
              <a:cxn ang="0">
                <a:pos x="16" y="630"/>
              </a:cxn>
              <a:cxn ang="0">
                <a:pos x="25" y="576"/>
              </a:cxn>
              <a:cxn ang="0">
                <a:pos x="29" y="483"/>
              </a:cxn>
              <a:cxn ang="0">
                <a:pos x="48" y="387"/>
              </a:cxn>
              <a:cxn ang="0">
                <a:pos x="89" y="301"/>
              </a:cxn>
              <a:cxn ang="0">
                <a:pos x="141" y="224"/>
              </a:cxn>
              <a:cxn ang="0">
                <a:pos x="185" y="163"/>
              </a:cxn>
              <a:cxn ang="0">
                <a:pos x="275" y="93"/>
              </a:cxn>
              <a:cxn ang="0">
                <a:pos x="352" y="35"/>
              </a:cxn>
              <a:cxn ang="0">
                <a:pos x="435" y="0"/>
              </a:cxn>
              <a:cxn ang="0">
                <a:pos x="521" y="0"/>
              </a:cxn>
              <a:cxn ang="0">
                <a:pos x="499" y="80"/>
              </a:cxn>
              <a:cxn ang="0">
                <a:pos x="435" y="195"/>
              </a:cxn>
              <a:cxn ang="0">
                <a:pos x="425" y="326"/>
              </a:cxn>
              <a:cxn ang="0">
                <a:pos x="454" y="451"/>
              </a:cxn>
            </a:cxnLst>
            <a:rect l="0" t="0" r="r" b="b"/>
            <a:pathLst>
              <a:path w="521" h="672">
                <a:moveTo>
                  <a:pt x="454" y="451"/>
                </a:moveTo>
                <a:lnTo>
                  <a:pt x="381" y="477"/>
                </a:lnTo>
                <a:lnTo>
                  <a:pt x="339" y="518"/>
                </a:lnTo>
                <a:lnTo>
                  <a:pt x="317" y="573"/>
                </a:lnTo>
                <a:lnTo>
                  <a:pt x="269" y="614"/>
                </a:lnTo>
                <a:lnTo>
                  <a:pt x="211" y="653"/>
                </a:lnTo>
                <a:lnTo>
                  <a:pt x="147" y="672"/>
                </a:lnTo>
                <a:lnTo>
                  <a:pt x="93" y="669"/>
                </a:lnTo>
                <a:lnTo>
                  <a:pt x="41" y="662"/>
                </a:lnTo>
                <a:lnTo>
                  <a:pt x="0" y="669"/>
                </a:lnTo>
                <a:lnTo>
                  <a:pt x="16" y="630"/>
                </a:lnTo>
                <a:lnTo>
                  <a:pt x="25" y="576"/>
                </a:lnTo>
                <a:lnTo>
                  <a:pt x="29" y="483"/>
                </a:lnTo>
                <a:lnTo>
                  <a:pt x="48" y="387"/>
                </a:lnTo>
                <a:lnTo>
                  <a:pt x="89" y="301"/>
                </a:lnTo>
                <a:lnTo>
                  <a:pt x="141" y="224"/>
                </a:lnTo>
                <a:lnTo>
                  <a:pt x="185" y="163"/>
                </a:lnTo>
                <a:lnTo>
                  <a:pt x="275" y="93"/>
                </a:lnTo>
                <a:lnTo>
                  <a:pt x="352" y="35"/>
                </a:lnTo>
                <a:lnTo>
                  <a:pt x="435" y="0"/>
                </a:lnTo>
                <a:lnTo>
                  <a:pt x="521" y="0"/>
                </a:lnTo>
                <a:lnTo>
                  <a:pt x="499" y="80"/>
                </a:lnTo>
                <a:lnTo>
                  <a:pt x="435" y="195"/>
                </a:lnTo>
                <a:lnTo>
                  <a:pt x="425" y="326"/>
                </a:lnTo>
                <a:lnTo>
                  <a:pt x="454" y="451"/>
                </a:lnTo>
                <a:close/>
              </a:path>
            </a:pathLst>
          </a:custGeom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 useBgFill="1">
        <p:nvSpPr>
          <p:cNvPr id="9" name="Freeform 8"/>
          <p:cNvSpPr>
            <a:spLocks/>
          </p:cNvSpPr>
          <p:nvPr/>
        </p:nvSpPr>
        <p:spPr bwMode="auto">
          <a:xfrm>
            <a:off x="3708400" y="4763754"/>
            <a:ext cx="731838" cy="1278907"/>
          </a:xfrm>
          <a:custGeom>
            <a:avLst/>
            <a:gdLst/>
            <a:ahLst/>
            <a:cxnLst>
              <a:cxn ang="0">
                <a:pos x="102" y="0"/>
              </a:cxn>
              <a:cxn ang="0">
                <a:pos x="29" y="137"/>
              </a:cxn>
              <a:cxn ang="0">
                <a:pos x="0" y="249"/>
              </a:cxn>
              <a:cxn ang="0">
                <a:pos x="3" y="316"/>
              </a:cxn>
              <a:cxn ang="0">
                <a:pos x="35" y="403"/>
              </a:cxn>
              <a:cxn ang="0">
                <a:pos x="42" y="467"/>
              </a:cxn>
              <a:cxn ang="0">
                <a:pos x="90" y="540"/>
              </a:cxn>
              <a:cxn ang="0">
                <a:pos x="144" y="617"/>
              </a:cxn>
              <a:cxn ang="0">
                <a:pos x="205" y="672"/>
              </a:cxn>
              <a:cxn ang="0">
                <a:pos x="275" y="726"/>
              </a:cxn>
              <a:cxn ang="0">
                <a:pos x="294" y="732"/>
              </a:cxn>
              <a:cxn ang="0">
                <a:pos x="339" y="739"/>
              </a:cxn>
              <a:cxn ang="0">
                <a:pos x="390" y="732"/>
              </a:cxn>
              <a:cxn ang="0">
                <a:pos x="416" y="694"/>
              </a:cxn>
              <a:cxn ang="0">
                <a:pos x="432" y="659"/>
              </a:cxn>
              <a:cxn ang="0">
                <a:pos x="461" y="630"/>
              </a:cxn>
              <a:cxn ang="0">
                <a:pos x="410" y="531"/>
              </a:cxn>
              <a:cxn ang="0">
                <a:pos x="346" y="438"/>
              </a:cxn>
              <a:cxn ang="0">
                <a:pos x="288" y="329"/>
              </a:cxn>
              <a:cxn ang="0">
                <a:pos x="230" y="249"/>
              </a:cxn>
              <a:cxn ang="0">
                <a:pos x="160" y="150"/>
              </a:cxn>
              <a:cxn ang="0">
                <a:pos x="102" y="0"/>
              </a:cxn>
            </a:cxnLst>
            <a:rect l="0" t="0" r="r" b="b"/>
            <a:pathLst>
              <a:path w="461" h="739">
                <a:moveTo>
                  <a:pt x="102" y="0"/>
                </a:moveTo>
                <a:lnTo>
                  <a:pt x="29" y="137"/>
                </a:lnTo>
                <a:lnTo>
                  <a:pt x="0" y="249"/>
                </a:lnTo>
                <a:lnTo>
                  <a:pt x="3" y="316"/>
                </a:lnTo>
                <a:lnTo>
                  <a:pt x="35" y="403"/>
                </a:lnTo>
                <a:lnTo>
                  <a:pt x="42" y="467"/>
                </a:lnTo>
                <a:lnTo>
                  <a:pt x="90" y="540"/>
                </a:lnTo>
                <a:lnTo>
                  <a:pt x="144" y="617"/>
                </a:lnTo>
                <a:lnTo>
                  <a:pt x="205" y="672"/>
                </a:lnTo>
                <a:lnTo>
                  <a:pt x="275" y="726"/>
                </a:lnTo>
                <a:lnTo>
                  <a:pt x="294" y="732"/>
                </a:lnTo>
                <a:lnTo>
                  <a:pt x="339" y="739"/>
                </a:lnTo>
                <a:lnTo>
                  <a:pt x="390" y="732"/>
                </a:lnTo>
                <a:lnTo>
                  <a:pt x="416" y="694"/>
                </a:lnTo>
                <a:lnTo>
                  <a:pt x="432" y="659"/>
                </a:lnTo>
                <a:lnTo>
                  <a:pt x="461" y="630"/>
                </a:lnTo>
                <a:lnTo>
                  <a:pt x="410" y="531"/>
                </a:lnTo>
                <a:lnTo>
                  <a:pt x="346" y="438"/>
                </a:lnTo>
                <a:lnTo>
                  <a:pt x="288" y="329"/>
                </a:lnTo>
                <a:lnTo>
                  <a:pt x="230" y="249"/>
                </a:lnTo>
                <a:lnTo>
                  <a:pt x="160" y="150"/>
                </a:lnTo>
                <a:lnTo>
                  <a:pt x="102" y="0"/>
                </a:lnTo>
                <a:close/>
              </a:path>
            </a:pathLst>
          </a:custGeom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 useBgFill="1">
        <p:nvSpPr>
          <p:cNvPr id="10" name="Freeform 7"/>
          <p:cNvSpPr>
            <a:spLocks/>
          </p:cNvSpPr>
          <p:nvPr/>
        </p:nvSpPr>
        <p:spPr bwMode="auto">
          <a:xfrm>
            <a:off x="3856038" y="4706603"/>
            <a:ext cx="1143000" cy="1308326"/>
          </a:xfrm>
          <a:custGeom>
            <a:avLst/>
            <a:gdLst/>
            <a:ahLst/>
            <a:cxnLst>
              <a:cxn ang="0">
                <a:pos x="150" y="61"/>
              </a:cxn>
              <a:cxn ang="0">
                <a:pos x="454" y="272"/>
              </a:cxn>
              <a:cxn ang="0">
                <a:pos x="560" y="394"/>
              </a:cxn>
              <a:cxn ang="0">
                <a:pos x="653" y="522"/>
              </a:cxn>
              <a:cxn ang="0">
                <a:pos x="701" y="669"/>
              </a:cxn>
              <a:cxn ang="0">
                <a:pos x="720" y="756"/>
              </a:cxn>
              <a:cxn ang="0">
                <a:pos x="688" y="736"/>
              </a:cxn>
              <a:cxn ang="0">
                <a:pos x="560" y="730"/>
              </a:cxn>
              <a:cxn ang="0">
                <a:pos x="470" y="714"/>
              </a:cxn>
              <a:cxn ang="0">
                <a:pos x="368" y="666"/>
              </a:cxn>
              <a:cxn ang="0">
                <a:pos x="265" y="522"/>
              </a:cxn>
              <a:cxn ang="0">
                <a:pos x="192" y="378"/>
              </a:cxn>
              <a:cxn ang="0">
                <a:pos x="105" y="260"/>
              </a:cxn>
              <a:cxn ang="0">
                <a:pos x="51" y="160"/>
              </a:cxn>
              <a:cxn ang="0">
                <a:pos x="13" y="68"/>
              </a:cxn>
              <a:cxn ang="0">
                <a:pos x="0" y="20"/>
              </a:cxn>
              <a:cxn ang="0">
                <a:pos x="6" y="0"/>
              </a:cxn>
              <a:cxn ang="0">
                <a:pos x="99" y="16"/>
              </a:cxn>
              <a:cxn ang="0">
                <a:pos x="137" y="45"/>
              </a:cxn>
              <a:cxn ang="0">
                <a:pos x="150" y="61"/>
              </a:cxn>
            </a:cxnLst>
            <a:rect l="0" t="0" r="r" b="b"/>
            <a:pathLst>
              <a:path w="720" h="756">
                <a:moveTo>
                  <a:pt x="150" y="61"/>
                </a:moveTo>
                <a:lnTo>
                  <a:pt x="454" y="272"/>
                </a:lnTo>
                <a:lnTo>
                  <a:pt x="560" y="394"/>
                </a:lnTo>
                <a:lnTo>
                  <a:pt x="653" y="522"/>
                </a:lnTo>
                <a:lnTo>
                  <a:pt x="701" y="669"/>
                </a:lnTo>
                <a:lnTo>
                  <a:pt x="720" y="756"/>
                </a:lnTo>
                <a:lnTo>
                  <a:pt x="688" y="736"/>
                </a:lnTo>
                <a:lnTo>
                  <a:pt x="560" y="730"/>
                </a:lnTo>
                <a:lnTo>
                  <a:pt x="470" y="714"/>
                </a:lnTo>
                <a:lnTo>
                  <a:pt x="368" y="666"/>
                </a:lnTo>
                <a:lnTo>
                  <a:pt x="265" y="522"/>
                </a:lnTo>
                <a:lnTo>
                  <a:pt x="192" y="378"/>
                </a:lnTo>
                <a:lnTo>
                  <a:pt x="105" y="260"/>
                </a:lnTo>
                <a:lnTo>
                  <a:pt x="51" y="160"/>
                </a:lnTo>
                <a:lnTo>
                  <a:pt x="13" y="68"/>
                </a:lnTo>
                <a:lnTo>
                  <a:pt x="0" y="20"/>
                </a:lnTo>
                <a:lnTo>
                  <a:pt x="6" y="0"/>
                </a:lnTo>
                <a:lnTo>
                  <a:pt x="99" y="16"/>
                </a:lnTo>
                <a:lnTo>
                  <a:pt x="137" y="45"/>
                </a:lnTo>
                <a:lnTo>
                  <a:pt x="150" y="61"/>
                </a:lnTo>
                <a:close/>
              </a:path>
            </a:pathLst>
          </a:custGeom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 useBgFill="1">
        <p:nvSpPr>
          <p:cNvPr id="11" name="Freeform 6"/>
          <p:cNvSpPr>
            <a:spLocks/>
          </p:cNvSpPr>
          <p:nvPr/>
        </p:nvSpPr>
        <p:spPr bwMode="auto">
          <a:xfrm>
            <a:off x="3851275" y="4071603"/>
            <a:ext cx="1238250" cy="1162957"/>
          </a:xfrm>
          <a:custGeom>
            <a:avLst/>
            <a:gdLst/>
            <a:ahLst/>
            <a:cxnLst>
              <a:cxn ang="0">
                <a:pos x="0" y="407"/>
              </a:cxn>
              <a:cxn ang="0">
                <a:pos x="137" y="452"/>
              </a:cxn>
              <a:cxn ang="0">
                <a:pos x="214" y="528"/>
              </a:cxn>
              <a:cxn ang="0">
                <a:pos x="265" y="573"/>
              </a:cxn>
              <a:cxn ang="0">
                <a:pos x="396" y="637"/>
              </a:cxn>
              <a:cxn ang="0">
                <a:pos x="502" y="669"/>
              </a:cxn>
              <a:cxn ang="0">
                <a:pos x="640" y="672"/>
              </a:cxn>
              <a:cxn ang="0">
                <a:pos x="716" y="647"/>
              </a:cxn>
              <a:cxn ang="0">
                <a:pos x="752" y="583"/>
              </a:cxn>
              <a:cxn ang="0">
                <a:pos x="780" y="496"/>
              </a:cxn>
              <a:cxn ang="0">
                <a:pos x="774" y="436"/>
              </a:cxn>
              <a:cxn ang="0">
                <a:pos x="723" y="349"/>
              </a:cxn>
              <a:cxn ang="0">
                <a:pos x="678" y="298"/>
              </a:cxn>
              <a:cxn ang="0">
                <a:pos x="659" y="276"/>
              </a:cxn>
              <a:cxn ang="0">
                <a:pos x="572" y="106"/>
              </a:cxn>
              <a:cxn ang="0">
                <a:pos x="528" y="39"/>
              </a:cxn>
              <a:cxn ang="0">
                <a:pos x="460" y="16"/>
              </a:cxn>
              <a:cxn ang="0">
                <a:pos x="400" y="4"/>
              </a:cxn>
              <a:cxn ang="0">
                <a:pos x="345" y="0"/>
              </a:cxn>
              <a:cxn ang="0">
                <a:pos x="316" y="39"/>
              </a:cxn>
              <a:cxn ang="0">
                <a:pos x="278" y="125"/>
              </a:cxn>
              <a:cxn ang="0">
                <a:pos x="240" y="208"/>
              </a:cxn>
              <a:cxn ang="0">
                <a:pos x="102" y="352"/>
              </a:cxn>
              <a:cxn ang="0">
                <a:pos x="0" y="407"/>
              </a:cxn>
            </a:cxnLst>
            <a:rect l="0" t="0" r="r" b="b"/>
            <a:pathLst>
              <a:path w="780" h="672">
                <a:moveTo>
                  <a:pt x="0" y="407"/>
                </a:moveTo>
                <a:lnTo>
                  <a:pt x="137" y="452"/>
                </a:lnTo>
                <a:lnTo>
                  <a:pt x="214" y="528"/>
                </a:lnTo>
                <a:lnTo>
                  <a:pt x="265" y="573"/>
                </a:lnTo>
                <a:lnTo>
                  <a:pt x="396" y="637"/>
                </a:lnTo>
                <a:lnTo>
                  <a:pt x="502" y="669"/>
                </a:lnTo>
                <a:lnTo>
                  <a:pt x="640" y="672"/>
                </a:lnTo>
                <a:lnTo>
                  <a:pt x="716" y="647"/>
                </a:lnTo>
                <a:lnTo>
                  <a:pt x="752" y="583"/>
                </a:lnTo>
                <a:lnTo>
                  <a:pt x="780" y="496"/>
                </a:lnTo>
                <a:lnTo>
                  <a:pt x="774" y="436"/>
                </a:lnTo>
                <a:lnTo>
                  <a:pt x="723" y="349"/>
                </a:lnTo>
                <a:lnTo>
                  <a:pt x="678" y="298"/>
                </a:lnTo>
                <a:lnTo>
                  <a:pt x="659" y="276"/>
                </a:lnTo>
                <a:lnTo>
                  <a:pt x="572" y="106"/>
                </a:lnTo>
                <a:lnTo>
                  <a:pt x="528" y="39"/>
                </a:lnTo>
                <a:lnTo>
                  <a:pt x="460" y="16"/>
                </a:lnTo>
                <a:lnTo>
                  <a:pt x="400" y="4"/>
                </a:lnTo>
                <a:lnTo>
                  <a:pt x="345" y="0"/>
                </a:lnTo>
                <a:lnTo>
                  <a:pt x="316" y="39"/>
                </a:lnTo>
                <a:lnTo>
                  <a:pt x="278" y="125"/>
                </a:lnTo>
                <a:lnTo>
                  <a:pt x="240" y="208"/>
                </a:lnTo>
                <a:lnTo>
                  <a:pt x="102" y="352"/>
                </a:lnTo>
                <a:lnTo>
                  <a:pt x="0" y="407"/>
                </a:lnTo>
                <a:close/>
              </a:path>
            </a:pathLst>
          </a:custGeom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 useBgFill="1">
        <p:nvSpPr>
          <p:cNvPr id="12" name="Freeform 5"/>
          <p:cNvSpPr>
            <a:spLocks/>
          </p:cNvSpPr>
          <p:nvPr/>
        </p:nvSpPr>
        <p:spPr bwMode="auto">
          <a:xfrm>
            <a:off x="3648075" y="3381041"/>
            <a:ext cx="654050" cy="1528111"/>
          </a:xfrm>
          <a:custGeom>
            <a:avLst/>
            <a:gdLst/>
            <a:ahLst/>
            <a:cxnLst>
              <a:cxn ang="0">
                <a:pos x="0" y="883"/>
              </a:cxn>
              <a:cxn ang="0">
                <a:pos x="128" y="855"/>
              </a:cxn>
              <a:cxn ang="0">
                <a:pos x="211" y="800"/>
              </a:cxn>
              <a:cxn ang="0">
                <a:pos x="291" y="733"/>
              </a:cxn>
              <a:cxn ang="0">
                <a:pos x="355" y="666"/>
              </a:cxn>
              <a:cxn ang="0">
                <a:pos x="387" y="615"/>
              </a:cxn>
              <a:cxn ang="0">
                <a:pos x="412" y="467"/>
              </a:cxn>
              <a:cxn ang="0">
                <a:pos x="409" y="349"/>
              </a:cxn>
              <a:cxn ang="0">
                <a:pos x="380" y="218"/>
              </a:cxn>
              <a:cxn ang="0">
                <a:pos x="336" y="122"/>
              </a:cxn>
              <a:cxn ang="0">
                <a:pos x="288" y="58"/>
              </a:cxn>
              <a:cxn ang="0">
                <a:pos x="230" y="0"/>
              </a:cxn>
              <a:cxn ang="0">
                <a:pos x="182" y="51"/>
              </a:cxn>
              <a:cxn ang="0">
                <a:pos x="124" y="122"/>
              </a:cxn>
              <a:cxn ang="0">
                <a:pos x="83" y="202"/>
              </a:cxn>
              <a:cxn ang="0">
                <a:pos x="51" y="397"/>
              </a:cxn>
              <a:cxn ang="0">
                <a:pos x="48" y="461"/>
              </a:cxn>
              <a:cxn ang="0">
                <a:pos x="60" y="570"/>
              </a:cxn>
              <a:cxn ang="0">
                <a:pos x="54" y="682"/>
              </a:cxn>
              <a:cxn ang="0">
                <a:pos x="16" y="787"/>
              </a:cxn>
              <a:cxn ang="0">
                <a:pos x="0" y="883"/>
              </a:cxn>
            </a:cxnLst>
            <a:rect l="0" t="0" r="r" b="b"/>
            <a:pathLst>
              <a:path w="412" h="883">
                <a:moveTo>
                  <a:pt x="0" y="883"/>
                </a:moveTo>
                <a:lnTo>
                  <a:pt x="128" y="855"/>
                </a:lnTo>
                <a:lnTo>
                  <a:pt x="211" y="800"/>
                </a:lnTo>
                <a:lnTo>
                  <a:pt x="291" y="733"/>
                </a:lnTo>
                <a:lnTo>
                  <a:pt x="355" y="666"/>
                </a:lnTo>
                <a:lnTo>
                  <a:pt x="387" y="615"/>
                </a:lnTo>
                <a:lnTo>
                  <a:pt x="412" y="467"/>
                </a:lnTo>
                <a:lnTo>
                  <a:pt x="409" y="349"/>
                </a:lnTo>
                <a:lnTo>
                  <a:pt x="380" y="218"/>
                </a:lnTo>
                <a:lnTo>
                  <a:pt x="336" y="122"/>
                </a:lnTo>
                <a:lnTo>
                  <a:pt x="288" y="58"/>
                </a:lnTo>
                <a:lnTo>
                  <a:pt x="230" y="0"/>
                </a:lnTo>
                <a:lnTo>
                  <a:pt x="182" y="51"/>
                </a:lnTo>
                <a:lnTo>
                  <a:pt x="124" y="122"/>
                </a:lnTo>
                <a:lnTo>
                  <a:pt x="83" y="202"/>
                </a:lnTo>
                <a:lnTo>
                  <a:pt x="51" y="397"/>
                </a:lnTo>
                <a:lnTo>
                  <a:pt x="48" y="461"/>
                </a:lnTo>
                <a:lnTo>
                  <a:pt x="60" y="570"/>
                </a:lnTo>
                <a:lnTo>
                  <a:pt x="54" y="682"/>
                </a:lnTo>
                <a:lnTo>
                  <a:pt x="16" y="787"/>
                </a:lnTo>
                <a:lnTo>
                  <a:pt x="0" y="883"/>
                </a:lnTo>
                <a:close/>
              </a:path>
            </a:pathLst>
          </a:custGeom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AEAE2C47-CFFD-45ED-8910-6861D932AB20}"/>
              </a:ext>
            </a:extLst>
          </p:cNvPr>
          <p:cNvSpPr txBox="1"/>
          <p:nvPr/>
        </p:nvSpPr>
        <p:spPr>
          <a:xfrm>
            <a:off x="1629579" y="3278500"/>
            <a:ext cx="717856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err="1">
                <a:solidFill>
                  <a:schemeClr val="bg1"/>
                </a:solidFill>
                <a:latin typeface="Lucida Handwriting" panose="03010101010101010101" pitchFamily="66" charset="0"/>
              </a:rPr>
              <a:t>Pinecliff</a:t>
            </a:r>
            <a:r>
              <a:rPr lang="en-US" sz="4800" dirty="0">
                <a:solidFill>
                  <a:schemeClr val="bg1"/>
                </a:solidFill>
                <a:latin typeface="Lucida Handwriting" panose="03010101010101010101" pitchFamily="66" charset="0"/>
              </a:rPr>
              <a:t>  Camp</a:t>
            </a:r>
          </a:p>
          <a:p>
            <a:r>
              <a:rPr lang="en-US" sz="4800" dirty="0">
                <a:solidFill>
                  <a:schemeClr val="bg1"/>
                </a:solidFill>
                <a:latin typeface="Lucida Handwriting" panose="03010101010101010101" pitchFamily="66" charset="0"/>
              </a:rPr>
              <a:t>and Retreat Center</a:t>
            </a:r>
          </a:p>
        </p:txBody>
      </p:sp>
      <p:pic>
        <p:nvPicPr>
          <p:cNvPr id="3" name="Mountain Meadow">
            <a:hlinkClick r:id="" action="ppaction://media"/>
            <a:extLst>
              <a:ext uri="{FF2B5EF4-FFF2-40B4-BE49-F238E27FC236}">
                <a16:creationId xmlns:a16="http://schemas.microsoft.com/office/drawing/2014/main" xmlns="" id="{08222FCE-0B3B-4392-B30D-D4FE33628D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4" name="Mountain Meadow">
            <a:hlinkClick r:id="" action="ppaction://media"/>
            <a:extLst>
              <a:ext uri="{FF2B5EF4-FFF2-40B4-BE49-F238E27FC236}">
                <a16:creationId xmlns:a16="http://schemas.microsoft.com/office/drawing/2014/main" xmlns="" id="{E55D5A4A-5B80-4E01-BFB5-630F9F3FA4F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7879884"/>
      </p:ext>
    </p:extLst>
  </p:cSld>
  <p:clrMapOvr>
    <a:masterClrMapping/>
  </p:clrMapOvr>
  <p:transition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1.11111E-6 L 0.125 -1.11111E-6 C 0.18099 -1.11111E-6 0.25 0.06898 0.25 0.125 L 0.25 0.25 " pathEditMode="relative" rAng="0" ptsTypes="AAAA">
                                      <p:cBhvr>
                                        <p:cTn id="13" dur="4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0"/>
                            </p:stCondLst>
                            <p:childTnLst>
                              <p:par>
                                <p:cTn id="19" presetID="8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2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100000" y="4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59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1.85185E-6 C 4.44444E-6 -0.03496 0.10694 -0.06204 0.23715 -0.06204 C 0.37135 -0.06204 0.41632 -0.0294 0.47847 1.85185E-6 C 0.51944 0.05393 0.58541 0.06204 0.71961 0.06204 C 0.84982 0.06204 0.95694 0.03495 0.95694 1.85185E-6 " pathEditMode="relative" rAng="0" ptsTypes="fffff">
                                      <p:cBhvr>
                                        <p:cTn id="2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847" y="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8" presetClass="emph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animRot by="1800000">
                                      <p:cBhvr>
                                        <p:cTn id="2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6" presetClass="emph" presetSubtype="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animScale>
                                      <p:cBhvr>
                                        <p:cTn id="28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0" presetClass="path" presetSubtype="0" accel="50000" decel="50000" fill="hold" grpId="2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1.11111E-6 -1.48148E-6 C 0.02708 -0.05764 0.05452 -0.11481 0.11945 -0.1331 C 0.18438 -0.15139 0.30695 -0.12917 0.38941 -0.10972 C 0.47188 -0.09051 0.53854 -0.02546 0.61406 -0.01643 C 0.68941 -0.00741 0.79792 -0.04143 0.84236 -0.05625 C 0.88663 -0.07106 0.88351 -0.08819 0.88038 -0.10532 " pathEditMode="relative" rAng="0" ptsTypes="aaaaaA">
                                      <p:cBhvr>
                                        <p:cTn id="3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300" y="-7600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8" presetClass="emph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animRot by="2400000">
                                      <p:cBhvr>
                                        <p:cTn id="3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6" presetClass="emph" presetSubtype="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34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5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0" presetClass="path" presetSubtype="0" accel="50000" decel="50000" fill="hold" grpId="2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0 0 C 0.02638 -0.05758 0.05295 -0.11492 0.11579 -0.13318 C 0.17864 -0.15145 0.29722 -0.12925 0.37708 -0.10983 C 0.45694 -0.09041 0.52152 -0.02544 0.59461 -0.01642 C 0.6677 -0.0074 0.77274 -0.04139 0.81579 -0.05619 C 0.85868 -0.07099 0.85555 -0.0881 0.8526 -0.10521 " pathEditMode="relative" ptsTypes="aaaaaA">
                                      <p:cBhvr>
                                        <p:cTn id="3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7" presetID="8" presetClass="emph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animRot by="-5400000">
                                      <p:cBhvr>
                                        <p:cTn id="3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6" presetClass="emph" presetSubtype="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animScale>
                                      <p:cBhvr>
                                        <p:cTn id="40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00000" y="40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0" presetClass="path" presetSubtype="0" accel="50000" decel="50000" fill="hold" grpId="2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0 0 C 0.02638 -0.05758 0.05295 -0.11492 0.11579 -0.13318 C 0.17864 -0.15145 0.29722 -0.12925 0.37708 -0.10983 C 0.45694 -0.09041 0.52152 -0.02544 0.59461 -0.01642 C 0.6677 -0.0074 0.77274 -0.04139 0.81579 -0.05619 C 0.85868 -0.07099 0.85555 -0.0881 0.8526 -0.10521 " pathEditMode="relative" ptsTypes="aaaaaA">
                                      <p:cBhvr>
                                        <p:cTn id="4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3" presetID="8" presetClass="emph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5400000">
                                      <p:cBhvr>
                                        <p:cTn id="4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6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46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5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0" presetClass="path" presetSubtype="0" accel="50000" decel="50000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 0 C 0.02638 -0.05758 0.05295 -0.11492 0.11579 -0.13318 C 0.17864 -0.15145 0.29722 -0.12925 0.37708 -0.10983 C 0.45694 -0.09041 0.52152 -0.02544 0.59461 -0.01642 C 0.6677 -0.0074 0.77274 -0.04139 0.81579 -0.05619 C 0.85868 -0.07099 0.85555 -0.0881 0.8526 -0.10521 " pathEditMode="relative" ptsTypes="aaaaaA">
                                      <p:cBhvr>
                                        <p:cTn id="4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9" presetID="8" presetClass="emph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animRot by="21600000">
                                      <p:cBhvr>
                                        <p:cTn id="5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presetID="6" presetClass="emph" presetSubtype="0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Scale>
                                      <p:cBhvr>
                                        <p:cTn id="52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5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0" presetClass="path" presetSubtype="0" accel="50000" decel="50000" fill="hold" grpId="2" nodeType="with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0 0 C 0.02638 -0.05758 0.05295 -0.11492 0.11579 -0.13318 C 0.17864 -0.15145 0.29722 -0.12925 0.37708 -0.10983 C 0.45694 -0.09041 0.52152 -0.02544 0.59461 -0.01642 C 0.6677 -0.0074 0.77274 -0.04139 0.81579 -0.05619 C 0.85868 -0.07099 0.85555 -0.0881 0.8526 -0.10521 " pathEditMode="relative" ptsTypes="aaaaaA">
                                      <p:cBhvr>
                                        <p:cTn id="5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5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 numSld="999" showWhenStopped="0">
                <p:cTn id="5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0" grpId="0" animBg="1"/>
      <p:bldP spid="7" grpId="0" animBg="1"/>
      <p:bldP spid="7" grpId="1" animBg="1"/>
      <p:bldP spid="7" grpId="2" animBg="1"/>
      <p:bldP spid="8" grpId="0" animBg="1"/>
      <p:bldP spid="8" grpId="1" animBg="1"/>
      <p:bldP spid="8" grpId="2" animBg="1"/>
      <p:bldP spid="9" grpId="0" animBg="1"/>
      <p:bldP spid="9" grpId="1" animBg="1"/>
      <p:bldP spid="9" grpId="2" animBg="1"/>
      <p:bldP spid="10" grpId="0" animBg="1"/>
      <p:bldP spid="10" grpId="1" animBg="1"/>
      <p:bldP spid="10" grpId="2" animBg="1"/>
      <p:bldP spid="11" grpId="0" animBg="1"/>
      <p:bldP spid="11" grpId="1" animBg="1"/>
      <p:bldP spid="11" grpId="2" animBg="1"/>
      <p:bldP spid="12" grpId="0" animBg="1"/>
      <p:bldP spid="12" grpId="1" animBg="1"/>
      <p:bldP spid="12" grpId="2" animBg="1"/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0"/>
                <a:lumOff val="100000"/>
              </a:schemeClr>
            </a:gs>
            <a:gs pos="35000">
              <a:schemeClr val="accent6">
                <a:lumMod val="0"/>
                <a:lumOff val="100000"/>
              </a:schemeClr>
            </a:gs>
            <a:gs pos="100000">
              <a:schemeClr val="accent6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25D6148A-B8FA-4E0E-83A6-83A76783ACFF}"/>
              </a:ext>
            </a:extLst>
          </p:cNvPr>
          <p:cNvSpPr/>
          <p:nvPr/>
        </p:nvSpPr>
        <p:spPr>
          <a:xfrm>
            <a:off x="10908101" y="830981"/>
            <a:ext cx="1015663" cy="5196038"/>
          </a:xfrm>
          <a:prstGeom prst="rect">
            <a:avLst/>
          </a:prstGeom>
          <a:noFill/>
        </p:spPr>
        <p:txBody>
          <a:bodyPr vert="vert" wrap="none" lIns="91440" tIns="45720" rIns="91440" bIns="45720">
            <a:spAutoFit/>
          </a:bodyPr>
          <a:lstStyle/>
          <a:p>
            <a:pPr algn="ctr"/>
            <a:r>
              <a:rPr lang="en-US" sz="5400" b="1" spc="50" dirty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CAMP ACTIVITIES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CB270ECF-7FC6-45BB-8695-6F2005B7EB5F}"/>
              </a:ext>
            </a:extLst>
          </p:cNvPr>
          <p:cNvSpPr/>
          <p:nvPr/>
        </p:nvSpPr>
        <p:spPr>
          <a:xfrm rot="16200000">
            <a:off x="-1895103" y="2967334"/>
            <a:ext cx="528837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spc="50" dirty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CAMP ACTIVITIES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17F5156B-6EA6-419E-BCE3-8E36A50C76CA}"/>
              </a:ext>
            </a:extLst>
          </p:cNvPr>
          <p:cNvSpPr/>
          <p:nvPr/>
        </p:nvSpPr>
        <p:spPr>
          <a:xfrm>
            <a:off x="2724991" y="240118"/>
            <a:ext cx="6668877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spc="50" dirty="0">
                <a:ln w="0"/>
                <a:solidFill>
                  <a:schemeClr val="accent6">
                    <a:lumMod val="5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  <a:reflection blurRad="6350" stA="55000" endA="300" endPos="45500" dir="5400000" sy="-100000" algn="bl" rotWithShape="0"/>
                </a:effectLst>
              </a:rPr>
              <a:t>WILDLIFE PRESENTATION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82E3D55-CC52-431E-A348-67634AF3A9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2317" y="1288091"/>
            <a:ext cx="7021266" cy="523669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638263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0"/>
                <a:lumOff val="100000"/>
              </a:schemeClr>
            </a:gs>
            <a:gs pos="35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>
            <a:extLst>
              <a:ext uri="{FF2B5EF4-FFF2-40B4-BE49-F238E27FC236}">
                <a16:creationId xmlns:a16="http://schemas.microsoft.com/office/drawing/2014/main" xmlns="" id="{CD0C7005-1DD6-4413-B326-BC43ABECE8B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2318" y="1633406"/>
            <a:ext cx="2719237" cy="364590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25D6148A-B8FA-4E0E-83A6-83A76783ACFF}"/>
              </a:ext>
            </a:extLst>
          </p:cNvPr>
          <p:cNvSpPr/>
          <p:nvPr/>
        </p:nvSpPr>
        <p:spPr>
          <a:xfrm>
            <a:off x="10908101" y="879070"/>
            <a:ext cx="1015663" cy="5099858"/>
          </a:xfrm>
          <a:prstGeom prst="rect">
            <a:avLst/>
          </a:prstGeom>
          <a:noFill/>
        </p:spPr>
        <p:txBody>
          <a:bodyPr vert="vert"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5400" b="1" dirty="0">
                <a:ln/>
                <a:solidFill>
                  <a:schemeClr val="accent3">
                    <a:lumMod val="50000"/>
                  </a:schemeClr>
                </a:solidFill>
              </a:rPr>
              <a:t>CAMP ACTIVITIES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CB270ECF-7FC6-45BB-8695-6F2005B7EB5F}"/>
              </a:ext>
            </a:extLst>
          </p:cNvPr>
          <p:cNvSpPr/>
          <p:nvPr/>
        </p:nvSpPr>
        <p:spPr>
          <a:xfrm rot="16200000">
            <a:off x="-1847013" y="2967334"/>
            <a:ext cx="519219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5400" b="1" dirty="0">
                <a:ln/>
                <a:solidFill>
                  <a:schemeClr val="accent3">
                    <a:lumMod val="50000"/>
                  </a:schemeClr>
                </a:solidFill>
              </a:rPr>
              <a:t>CAMP ACTIVITIES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17F5156B-6EA6-419E-BCE3-8E36A50C76CA}"/>
              </a:ext>
            </a:extLst>
          </p:cNvPr>
          <p:cNvSpPr/>
          <p:nvPr/>
        </p:nvSpPr>
        <p:spPr>
          <a:xfrm>
            <a:off x="5100521" y="417404"/>
            <a:ext cx="2031710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dirty="0">
                <a:solidFill>
                  <a:schemeClr val="accent3">
                    <a:lumMod val="5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GAMES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F2D2B76A-89F0-4A6C-8ED0-D788CC468F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4388" y="879070"/>
            <a:ext cx="3048145" cy="22861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53DB6ABD-1139-4E0A-8AEB-06631B6F65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976" y="3476538"/>
            <a:ext cx="3189369" cy="239202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925531EF-8781-48FD-91B4-4DD3246F53E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9937" y="662020"/>
            <a:ext cx="3356191" cy="250315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A1C445CB-D700-44E1-9BD3-342A5CA7CE5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492" y="3293178"/>
            <a:ext cx="3360671" cy="250650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9FA4F77C-6111-4C74-8C17-88E03ECEABF2}"/>
              </a:ext>
            </a:extLst>
          </p:cNvPr>
          <p:cNvSpPr txBox="1"/>
          <p:nvPr/>
        </p:nvSpPr>
        <p:spPr>
          <a:xfrm>
            <a:off x="2424548" y="3019957"/>
            <a:ext cx="11674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3">
                    <a:lumMod val="50000"/>
                  </a:schemeClr>
                </a:solidFill>
              </a:rPr>
              <a:t>Basketball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4FAA8110-B3DD-4F17-A4BE-9B6C2AC3D1DA}"/>
              </a:ext>
            </a:extLst>
          </p:cNvPr>
          <p:cNvSpPr txBox="1"/>
          <p:nvPr/>
        </p:nvSpPr>
        <p:spPr>
          <a:xfrm>
            <a:off x="2540446" y="5683899"/>
            <a:ext cx="11176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3">
                    <a:lumMod val="50000"/>
                  </a:schemeClr>
                </a:solidFill>
              </a:rPr>
              <a:t>Volleyball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D4687E8D-19D7-42F4-AF77-B35D11FBF411}"/>
              </a:ext>
            </a:extLst>
          </p:cNvPr>
          <p:cNvSpPr txBox="1"/>
          <p:nvPr/>
        </p:nvSpPr>
        <p:spPr>
          <a:xfrm>
            <a:off x="5499580" y="5094644"/>
            <a:ext cx="12847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3">
                    <a:lumMod val="50000"/>
                  </a:schemeClr>
                </a:solidFill>
              </a:rPr>
              <a:t>Horseshoes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155A244C-6A3E-4510-AF3E-A85C924B7D6D}"/>
              </a:ext>
            </a:extLst>
          </p:cNvPr>
          <p:cNvSpPr txBox="1"/>
          <p:nvPr/>
        </p:nvSpPr>
        <p:spPr>
          <a:xfrm>
            <a:off x="8857406" y="5711124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3">
                    <a:lumMod val="50000"/>
                  </a:schemeClr>
                </a:solidFill>
              </a:rPr>
              <a:t>Softball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A74A383A-E16D-457F-B5EF-7DB5EB150FCD}"/>
              </a:ext>
            </a:extLst>
          </p:cNvPr>
          <p:cNvSpPr txBox="1"/>
          <p:nvPr/>
        </p:nvSpPr>
        <p:spPr>
          <a:xfrm>
            <a:off x="8561542" y="3012400"/>
            <a:ext cx="1286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3">
                    <a:lumMod val="50000"/>
                  </a:schemeClr>
                </a:solidFill>
              </a:rPr>
              <a:t>Tug-Of-War</a:t>
            </a:r>
          </a:p>
        </p:txBody>
      </p:sp>
    </p:spTree>
    <p:extLst>
      <p:ext uri="{BB962C8B-B14F-4D97-AF65-F5344CB8AC3E}">
        <p14:creationId xmlns:p14="http://schemas.microsoft.com/office/powerpoint/2010/main" val="583475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0"/>
                <a:lumOff val="100000"/>
              </a:schemeClr>
            </a:gs>
            <a:gs pos="35000">
              <a:schemeClr val="accent2">
                <a:lumMod val="0"/>
                <a:lumOff val="100000"/>
              </a:schemeClr>
            </a:gs>
            <a:gs pos="100000">
              <a:schemeClr val="accent2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25D6148A-B8FA-4E0E-83A6-83A76783ACFF}"/>
              </a:ext>
            </a:extLst>
          </p:cNvPr>
          <p:cNvSpPr/>
          <p:nvPr/>
        </p:nvSpPr>
        <p:spPr>
          <a:xfrm>
            <a:off x="10908101" y="879071"/>
            <a:ext cx="1015663" cy="5099858"/>
          </a:xfrm>
          <a:prstGeom prst="rect">
            <a:avLst/>
          </a:prstGeom>
          <a:noFill/>
        </p:spPr>
        <p:txBody>
          <a:bodyPr vert="vert"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CAMP ACTIVITIES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CB270ECF-7FC6-45BB-8695-6F2005B7EB5F}"/>
              </a:ext>
            </a:extLst>
          </p:cNvPr>
          <p:cNvSpPr/>
          <p:nvPr/>
        </p:nvSpPr>
        <p:spPr>
          <a:xfrm rot="16200000">
            <a:off x="-1847013" y="2967334"/>
            <a:ext cx="519219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CAMP ACTIVITIES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EC7EABEF-9A4C-48CD-A5F9-0C4846FC94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0515" y="1980634"/>
            <a:ext cx="8757818" cy="289673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DD6E7550-F056-4536-8763-20F6F9917A84}"/>
              </a:ext>
            </a:extLst>
          </p:cNvPr>
          <p:cNvSpPr txBox="1"/>
          <p:nvPr/>
        </p:nvSpPr>
        <p:spPr>
          <a:xfrm>
            <a:off x="1680515" y="4877364"/>
            <a:ext cx="875781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What is Gaga? It is a kinder gentler version of dodge ball. The game is played with a soft foam ball, and combines the skills of dodging, striking, running, and jumping, while trying to hit opponents with a ball below the knees.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17F5156B-6EA6-419E-BCE3-8E36A50C76CA}"/>
              </a:ext>
            </a:extLst>
          </p:cNvPr>
          <p:cNvSpPr/>
          <p:nvPr/>
        </p:nvSpPr>
        <p:spPr>
          <a:xfrm>
            <a:off x="4737332" y="728361"/>
            <a:ext cx="2644185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GAGA PIT</a:t>
            </a:r>
          </a:p>
        </p:txBody>
      </p:sp>
    </p:spTree>
    <p:extLst>
      <p:ext uri="{BB962C8B-B14F-4D97-AF65-F5344CB8AC3E}">
        <p14:creationId xmlns:p14="http://schemas.microsoft.com/office/powerpoint/2010/main" val="2915171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0"/>
                <a:lumOff val="100000"/>
              </a:schemeClr>
            </a:gs>
            <a:gs pos="35000">
              <a:schemeClr val="accent4">
                <a:lumMod val="0"/>
                <a:lumOff val="100000"/>
              </a:schemeClr>
            </a:gs>
            <a:gs pos="100000">
              <a:schemeClr val="accent4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25D6148A-B8FA-4E0E-83A6-83A76783ACFF}"/>
              </a:ext>
            </a:extLst>
          </p:cNvPr>
          <p:cNvSpPr/>
          <p:nvPr/>
        </p:nvSpPr>
        <p:spPr>
          <a:xfrm>
            <a:off x="10908101" y="879071"/>
            <a:ext cx="1015663" cy="5099858"/>
          </a:xfrm>
          <a:prstGeom prst="rect">
            <a:avLst/>
          </a:prstGeom>
          <a:noFill/>
        </p:spPr>
        <p:txBody>
          <a:bodyPr vert="vert"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dirty="0">
                <a:ln>
                  <a:solidFill>
                    <a:schemeClr val="accent4">
                      <a:lumMod val="50000"/>
                    </a:schemeClr>
                  </a:solidFill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CAMP ACTIVITIES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CB270ECF-7FC6-45BB-8695-6F2005B7EB5F}"/>
              </a:ext>
            </a:extLst>
          </p:cNvPr>
          <p:cNvSpPr/>
          <p:nvPr/>
        </p:nvSpPr>
        <p:spPr>
          <a:xfrm rot="16200000">
            <a:off x="-1847013" y="2967334"/>
            <a:ext cx="519219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dirty="0">
                <a:ln>
                  <a:solidFill>
                    <a:schemeClr val="accent4">
                      <a:lumMod val="50000"/>
                    </a:schemeClr>
                  </a:solidFill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CAMP ACTIVITIES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17F5156B-6EA6-419E-BCE3-8E36A50C76CA}"/>
              </a:ext>
            </a:extLst>
          </p:cNvPr>
          <p:cNvSpPr/>
          <p:nvPr/>
        </p:nvSpPr>
        <p:spPr>
          <a:xfrm>
            <a:off x="2132312" y="5784089"/>
            <a:ext cx="7683385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800" b="1" dirty="0">
                <a:ln>
                  <a:solidFill>
                    <a:schemeClr val="accent4">
                      <a:lumMod val="50000"/>
                    </a:schemeClr>
                  </a:solidFill>
                </a:ln>
                <a:solidFill>
                  <a:schemeClr val="accent4">
                    <a:lumMod val="5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Playing with Parachute Fabric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63640494-7D7C-412B-8C59-7E459DE3B34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0377" y="836207"/>
            <a:ext cx="6647253" cy="495774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09AF208-8469-4ACF-94C6-5BE98F3791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4765" y="893346"/>
            <a:ext cx="6457949" cy="484346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1BDA31FC-675D-4BD0-B81B-288AF97A70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8844" y="832903"/>
            <a:ext cx="6628786" cy="497159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86424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000"/>
    </mc:Choice>
    <mc:Fallback xmlns="">
      <p:transition spd="slow" advClick="0" advTm="1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4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4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4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0"/>
                <a:lumOff val="100000"/>
              </a:schemeClr>
            </a:gs>
            <a:gs pos="35000">
              <a:schemeClr val="accent1">
                <a:lumMod val="0"/>
                <a:lumOff val="100000"/>
              </a:schemeClr>
            </a:gs>
            <a:gs pos="100000">
              <a:schemeClr val="accent1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FD64939-7AB2-4AD4-ACA5-713C1BA0FEF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7212" y="511057"/>
            <a:ext cx="2788920" cy="373933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646D3A6-3D93-40C1-8D6E-AB816E3E32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3837" y="2566035"/>
            <a:ext cx="2786328" cy="373761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9E5A145D-23A6-4E45-80EF-D14D3D81DD30}"/>
              </a:ext>
            </a:extLst>
          </p:cNvPr>
          <p:cNvSpPr/>
          <p:nvPr/>
        </p:nvSpPr>
        <p:spPr>
          <a:xfrm rot="18878767">
            <a:off x="-555082" y="3039661"/>
            <a:ext cx="13188473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SLIP-N-SLIDE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0DC26A51-1455-4017-9C33-2295C4465ED9}"/>
              </a:ext>
            </a:extLst>
          </p:cNvPr>
          <p:cNvSpPr/>
          <p:nvPr/>
        </p:nvSpPr>
        <p:spPr>
          <a:xfrm>
            <a:off x="11055859" y="0"/>
            <a:ext cx="1015663" cy="6858000"/>
          </a:xfrm>
          <a:prstGeom prst="rect">
            <a:avLst/>
          </a:prstGeom>
          <a:noFill/>
        </p:spPr>
        <p:txBody>
          <a:bodyPr vert="vert"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CAMP ACTIVITIES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8D62036A-D375-42A8-B01B-2082B955C5F1}"/>
              </a:ext>
            </a:extLst>
          </p:cNvPr>
          <p:cNvSpPr/>
          <p:nvPr/>
        </p:nvSpPr>
        <p:spPr>
          <a:xfrm rot="10800000">
            <a:off x="133745" y="0"/>
            <a:ext cx="1015663" cy="6858000"/>
          </a:xfrm>
          <a:prstGeom prst="rect">
            <a:avLst/>
          </a:prstGeom>
          <a:noFill/>
        </p:spPr>
        <p:txBody>
          <a:bodyPr vert="vert"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CAMP ACTIVITIES</a:t>
            </a:r>
          </a:p>
        </p:txBody>
      </p:sp>
    </p:spTree>
    <p:extLst>
      <p:ext uri="{BB962C8B-B14F-4D97-AF65-F5344CB8AC3E}">
        <p14:creationId xmlns:p14="http://schemas.microsoft.com/office/powerpoint/2010/main" val="1661400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46945E-17 2.59259E-6 L 0.5237 0.30347 " pathEditMode="relative" rAng="0" ptsTypes="AA">
                                      <p:cBhvr>
                                        <p:cTn id="6" dur="19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185" y="1516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0"/>
                <a:lumOff val="100000"/>
              </a:schemeClr>
            </a:gs>
            <a:gs pos="35000">
              <a:schemeClr val="accent1">
                <a:lumMod val="0"/>
                <a:lumOff val="100000"/>
              </a:schemeClr>
            </a:gs>
            <a:gs pos="100000">
              <a:schemeClr val="accent1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7E48397B-BC2D-456F-AA81-3360C28419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199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1546416-4F2B-4031-B81D-F773390218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8345" y="1732801"/>
            <a:ext cx="2839843" cy="405765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13F2458-904B-490E-BD2B-9101650779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988" y="0"/>
            <a:ext cx="4168792" cy="310922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4511A9D-A2A0-4B8A-9E9F-515997FFB9B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2614" y="3921977"/>
            <a:ext cx="3936567" cy="293602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39833DB2-0CB5-44DA-B995-9BE33C9B3DDF}"/>
              </a:ext>
            </a:extLst>
          </p:cNvPr>
          <p:cNvSpPr/>
          <p:nvPr/>
        </p:nvSpPr>
        <p:spPr>
          <a:xfrm>
            <a:off x="252761" y="308850"/>
            <a:ext cx="11686477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Fish, raft, or float in the serene waters of </a:t>
            </a:r>
          </a:p>
          <a:p>
            <a:pPr algn="ctr"/>
            <a:r>
              <a:rPr lang="en-US" sz="4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Chalk Creek.</a:t>
            </a:r>
            <a:endParaRPr lang="en-US" sz="40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chemeClr val="tx2">
                  <a:lumMod val="50000"/>
                </a:schemeClr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BC856CAF-45F4-46EE-8A4A-1F04479CFDBE}"/>
              </a:ext>
            </a:extLst>
          </p:cNvPr>
          <p:cNvSpPr/>
          <p:nvPr/>
        </p:nvSpPr>
        <p:spPr>
          <a:xfrm rot="16200000">
            <a:off x="-2056140" y="2948285"/>
            <a:ext cx="528837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CAMP ACTIVITIES</a:t>
            </a:r>
            <a:endParaRPr lang="en-US" sz="54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chemeClr val="tx2">
                  <a:lumMod val="50000"/>
                </a:scheme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DB7421A3-E865-4006-9CCD-5289A9D1C39A}"/>
              </a:ext>
            </a:extLst>
          </p:cNvPr>
          <p:cNvSpPr/>
          <p:nvPr/>
        </p:nvSpPr>
        <p:spPr>
          <a:xfrm rot="5400000">
            <a:off x="8959768" y="2948285"/>
            <a:ext cx="528837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CAMP ACTIVITIES</a:t>
            </a:r>
            <a:endParaRPr lang="en-US" sz="54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chemeClr val="tx2">
                  <a:lumMod val="50000"/>
                </a:scheme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71468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2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34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33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60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65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0"/>
                <a:lumOff val="100000"/>
              </a:schemeClr>
            </a:gs>
            <a:gs pos="35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0DC26A51-1455-4017-9C33-2295C4465ED9}"/>
              </a:ext>
            </a:extLst>
          </p:cNvPr>
          <p:cNvSpPr/>
          <p:nvPr/>
        </p:nvSpPr>
        <p:spPr>
          <a:xfrm>
            <a:off x="11055859" y="0"/>
            <a:ext cx="1015663" cy="6857999"/>
          </a:xfrm>
          <a:prstGeom prst="rect">
            <a:avLst/>
          </a:prstGeom>
          <a:noFill/>
        </p:spPr>
        <p:txBody>
          <a:bodyPr vert="vert" wrap="square" lIns="91440" tIns="45720" rIns="91440" bIns="45720">
            <a:spAutoFit/>
          </a:bodyPr>
          <a:lstStyle/>
          <a:p>
            <a:pPr algn="ctr"/>
            <a:r>
              <a:rPr lang="en-US" sz="5400" b="1" spc="50" dirty="0">
                <a:ln w="0"/>
                <a:solidFill>
                  <a:schemeClr val="accent3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CAMP ACTIVITIES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8D62036A-D375-42A8-B01B-2082B955C5F1}"/>
              </a:ext>
            </a:extLst>
          </p:cNvPr>
          <p:cNvSpPr/>
          <p:nvPr/>
        </p:nvSpPr>
        <p:spPr>
          <a:xfrm rot="10800000">
            <a:off x="133745" y="0"/>
            <a:ext cx="1015663" cy="6858000"/>
          </a:xfrm>
          <a:prstGeom prst="rect">
            <a:avLst/>
          </a:prstGeom>
          <a:noFill/>
        </p:spPr>
        <p:txBody>
          <a:bodyPr vert="vert" wrap="square" lIns="91440" tIns="45720" rIns="91440" bIns="45720">
            <a:spAutoFit/>
          </a:bodyPr>
          <a:lstStyle/>
          <a:p>
            <a:pPr algn="ctr"/>
            <a:r>
              <a:rPr lang="en-US" sz="5400" b="1" spc="50" dirty="0">
                <a:ln w="0"/>
                <a:solidFill>
                  <a:schemeClr val="accent3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CAMP ACTIVITIES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C8E532D8-6187-4706-8C80-D20698AC5506}"/>
              </a:ext>
            </a:extLst>
          </p:cNvPr>
          <p:cNvSpPr/>
          <p:nvPr/>
        </p:nvSpPr>
        <p:spPr>
          <a:xfrm>
            <a:off x="0" y="305083"/>
            <a:ext cx="12192000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spc="50" dirty="0">
                <a:ln w="0"/>
                <a:solidFill>
                  <a:schemeClr val="accent3">
                    <a:lumMod val="5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  <a:reflection blurRad="6350" stA="55000" endA="300" endPos="45500" dir="5400000" sy="-100000" algn="bl" rotWithShape="0"/>
                </a:effectLst>
              </a:rPr>
              <a:t>SHAVING CREAM BALOON FIGHT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09BB6E77-DDAA-4167-BB2B-EFF66F7C06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9578" y="1425902"/>
            <a:ext cx="1872294" cy="485136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F8402C71-45A3-451B-B066-AF6213546A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4338" y="1441162"/>
            <a:ext cx="2813733" cy="483610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F6A862DA-F7BD-4290-A86E-0D5C31C768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5085" y="1441163"/>
            <a:ext cx="2444721" cy="4836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2822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40000"/>
                <a:lumOff val="60000"/>
              </a:schemeClr>
            </a:gs>
            <a:gs pos="46000">
              <a:schemeClr val="accent5">
                <a:lumMod val="95000"/>
                <a:lumOff val="5000"/>
              </a:schemeClr>
            </a:gs>
            <a:gs pos="100000">
              <a:schemeClr val="accent5">
                <a:lumMod val="60000"/>
              </a:schemeClr>
            </a:gs>
          </a:gsLst>
          <a:path path="circle">
            <a:fillToRect l="50000" t="130000" r="50000" b="-3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0DC26A51-1455-4017-9C33-2295C4465ED9}"/>
              </a:ext>
            </a:extLst>
          </p:cNvPr>
          <p:cNvSpPr/>
          <p:nvPr/>
        </p:nvSpPr>
        <p:spPr>
          <a:xfrm>
            <a:off x="11055859" y="0"/>
            <a:ext cx="1015663" cy="6857999"/>
          </a:xfrm>
          <a:prstGeom prst="rect">
            <a:avLst/>
          </a:prstGeom>
          <a:noFill/>
        </p:spPr>
        <p:txBody>
          <a:bodyPr vert="vert" wrap="square" lIns="91440" tIns="45720" rIns="91440" bIns="45720">
            <a:spAutoFit/>
          </a:bodyPr>
          <a:lstStyle/>
          <a:p>
            <a:pPr algn="ctr"/>
            <a:r>
              <a:rPr lang="en-US" sz="5400" b="1" spc="50" dirty="0">
                <a:ln w="0"/>
                <a:solidFill>
                  <a:schemeClr val="tx2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CAMP ACTIVITIES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8D62036A-D375-42A8-B01B-2082B955C5F1}"/>
              </a:ext>
            </a:extLst>
          </p:cNvPr>
          <p:cNvSpPr/>
          <p:nvPr/>
        </p:nvSpPr>
        <p:spPr>
          <a:xfrm rot="10800000">
            <a:off x="133745" y="0"/>
            <a:ext cx="1015663" cy="6858000"/>
          </a:xfrm>
          <a:prstGeom prst="rect">
            <a:avLst/>
          </a:prstGeom>
          <a:noFill/>
        </p:spPr>
        <p:txBody>
          <a:bodyPr vert="vert" wrap="square" lIns="91440" tIns="45720" rIns="91440" bIns="45720">
            <a:spAutoFit/>
          </a:bodyPr>
          <a:lstStyle/>
          <a:p>
            <a:pPr algn="ctr"/>
            <a:r>
              <a:rPr lang="en-US" sz="5400" b="1" spc="50" dirty="0">
                <a:ln w="0"/>
                <a:solidFill>
                  <a:schemeClr val="tx2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CAMP ACTIVITIES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C8E532D8-6187-4706-8C80-D20698AC5506}"/>
              </a:ext>
            </a:extLst>
          </p:cNvPr>
          <p:cNvSpPr/>
          <p:nvPr/>
        </p:nvSpPr>
        <p:spPr>
          <a:xfrm>
            <a:off x="5019296" y="1144327"/>
            <a:ext cx="2166675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spc="50" dirty="0">
                <a:ln w="0"/>
                <a:solidFill>
                  <a:schemeClr val="tx2">
                    <a:lumMod val="5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  <a:reflection blurRad="6350" stA="55000" endA="300" endPos="45500" dir="5400000" sy="-100000" algn="bl" rotWithShape="0"/>
                </a:effectLst>
              </a:rPr>
              <a:t>ARTS &amp; CRAFTS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82552394-884E-4064-B00F-9E2BFBF6743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9155" y="3569671"/>
            <a:ext cx="3786958" cy="282444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5B44B654-57DF-42E4-9E21-E36FE90D3A4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8901" y="516937"/>
            <a:ext cx="3786958" cy="282444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B66FA17E-6517-4FD5-8FCC-CBA8045F9E5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409" y="516938"/>
            <a:ext cx="3786958" cy="282443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25E4CEB3-4878-461B-B66D-6766F8F5F5D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409" y="3964163"/>
            <a:ext cx="2729103" cy="203545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3C99D9E0-33E9-4BF4-B8E7-5B51F8F04FC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6756" y="3964163"/>
            <a:ext cx="2729103" cy="2035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462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0"/>
                <a:lumOff val="100000"/>
              </a:schemeClr>
            </a:gs>
            <a:gs pos="35000">
              <a:schemeClr val="accent2">
                <a:lumMod val="0"/>
                <a:lumOff val="100000"/>
              </a:schemeClr>
            </a:gs>
            <a:gs pos="100000">
              <a:schemeClr val="accent2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B384BE8-E96B-477C-BDF1-086D952047A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4518" y="4688261"/>
            <a:ext cx="2404189" cy="17931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B0DF497B-B528-459D-8EEC-0DDDDA2D6D5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9424" y="4683317"/>
            <a:ext cx="2399173" cy="17893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A27EB719-72A9-486D-83D6-55C46BCE868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8432" y="4673633"/>
            <a:ext cx="2396804" cy="17876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BAACCBB3-C47E-4BE9-BC12-2DE3C61DCCF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05" y="4673633"/>
            <a:ext cx="2403981" cy="17929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80FA3A39-71EE-482E-8996-18FF763EC21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5664" y="2907555"/>
            <a:ext cx="2340929" cy="17459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7367EA73-07D1-43AB-A477-6B41552A124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3322" y="2880305"/>
            <a:ext cx="2370835" cy="17682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03156B1C-B284-4E05-981D-CEB60EA65ED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8576" y="2849873"/>
            <a:ext cx="2411639" cy="17986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C7164F0E-C9CF-4DBD-B2FC-B47A522EAF5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473" y="2874953"/>
            <a:ext cx="2384246" cy="17782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5C2DFA1D-195B-4E5F-B16E-698CA32030A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6063" y="1083273"/>
            <a:ext cx="2402644" cy="17919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25D6148A-B8FA-4E0E-83A6-83A76783ACFF}"/>
              </a:ext>
            </a:extLst>
          </p:cNvPr>
          <p:cNvSpPr/>
          <p:nvPr/>
        </p:nvSpPr>
        <p:spPr>
          <a:xfrm>
            <a:off x="10908101" y="830981"/>
            <a:ext cx="1015663" cy="5196038"/>
          </a:xfrm>
          <a:prstGeom prst="rect">
            <a:avLst/>
          </a:prstGeom>
          <a:noFill/>
        </p:spPr>
        <p:txBody>
          <a:bodyPr vert="vert"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spc="50" dirty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CAMP ACTIVITIES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CB270ECF-7FC6-45BB-8695-6F2005B7EB5F}"/>
              </a:ext>
            </a:extLst>
          </p:cNvPr>
          <p:cNvSpPr/>
          <p:nvPr/>
        </p:nvSpPr>
        <p:spPr>
          <a:xfrm rot="16200000">
            <a:off x="-1895103" y="2967334"/>
            <a:ext cx="528837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spc="50" dirty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CAMP ACTIVITIES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17F5156B-6EA6-419E-BCE3-8E36A50C76CA}"/>
              </a:ext>
            </a:extLst>
          </p:cNvPr>
          <p:cNvSpPr/>
          <p:nvPr/>
        </p:nvSpPr>
        <p:spPr>
          <a:xfrm>
            <a:off x="4235848" y="149843"/>
            <a:ext cx="3647153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800" b="1" spc="50" dirty="0">
                <a:ln w="0"/>
                <a:solidFill>
                  <a:schemeClr val="accent2">
                    <a:lumMod val="5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  <a:reflection blurRad="6350" stA="55000" endA="300" endPos="45500" dir="5400000" sy="-100000" algn="bl" rotWithShape="0"/>
                </a:effectLst>
              </a:rPr>
              <a:t>GAME NIGHT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2FA0FBCE-E393-41FE-ADF7-5C18DE97CA0C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6847" y="1063913"/>
            <a:ext cx="2394583" cy="17859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7E47C99E-FE43-4165-8DC1-9D9CA8DD88CF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5512" y="1057901"/>
            <a:ext cx="2402644" cy="17919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5C19C694-363E-462E-A871-B84C22B8C6C5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473" y="1057901"/>
            <a:ext cx="2402644" cy="17919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170664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0"/>
                <a:lumOff val="100000"/>
              </a:schemeClr>
            </a:gs>
            <a:gs pos="35000">
              <a:schemeClr val="accent4">
                <a:lumMod val="0"/>
                <a:lumOff val="100000"/>
              </a:schemeClr>
            </a:gs>
            <a:gs pos="100000">
              <a:schemeClr val="accent4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25D6148A-B8FA-4E0E-83A6-83A76783ACFF}"/>
              </a:ext>
            </a:extLst>
          </p:cNvPr>
          <p:cNvSpPr/>
          <p:nvPr/>
        </p:nvSpPr>
        <p:spPr>
          <a:xfrm>
            <a:off x="10908101" y="830981"/>
            <a:ext cx="1015663" cy="5196038"/>
          </a:xfrm>
          <a:prstGeom prst="rect">
            <a:avLst/>
          </a:prstGeom>
          <a:noFill/>
        </p:spPr>
        <p:txBody>
          <a:bodyPr vert="vert"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spc="50" dirty="0">
                <a:ln w="0"/>
                <a:solidFill>
                  <a:schemeClr val="accent4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CAMP ACTIVITIES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CB270ECF-7FC6-45BB-8695-6F2005B7EB5F}"/>
              </a:ext>
            </a:extLst>
          </p:cNvPr>
          <p:cNvSpPr/>
          <p:nvPr/>
        </p:nvSpPr>
        <p:spPr>
          <a:xfrm rot="16200000">
            <a:off x="-1895103" y="2921169"/>
            <a:ext cx="528837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spc="50" dirty="0">
                <a:ln w="0"/>
                <a:solidFill>
                  <a:schemeClr val="accent4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CAMP ACTIVITIES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DE92C86F-8672-4BCF-AE36-2A4DB30289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5941" y="980839"/>
            <a:ext cx="3415952" cy="46581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33CD542D-C420-4654-ACB7-3300A688BC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370" y="1632261"/>
            <a:ext cx="3415952" cy="46581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5D5E010A-EAD0-434B-838F-D3822DC379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6347" y="565341"/>
            <a:ext cx="3415538" cy="35150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A42DC831-434C-442A-84E5-A8C1214EA65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5933" y="4080422"/>
            <a:ext cx="3415952" cy="25477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17F5156B-6EA6-419E-BCE3-8E36A50C76CA}"/>
              </a:ext>
            </a:extLst>
          </p:cNvPr>
          <p:cNvSpPr/>
          <p:nvPr/>
        </p:nvSpPr>
        <p:spPr>
          <a:xfrm>
            <a:off x="1575237" y="565341"/>
            <a:ext cx="2814488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800" b="1" spc="50" dirty="0">
                <a:ln w="0"/>
                <a:solidFill>
                  <a:schemeClr val="accent4">
                    <a:lumMod val="5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  <a:reflection blurRad="6350" stA="55000" endA="300" endPos="45500" dir="5400000" sy="-100000" algn="bl" rotWithShape="0"/>
                </a:effectLst>
              </a:rPr>
              <a:t>CARNIVAL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39E87232-2708-4925-A928-258D9AE964C9}"/>
              </a:ext>
            </a:extLst>
          </p:cNvPr>
          <p:cNvSpPr/>
          <p:nvPr/>
        </p:nvSpPr>
        <p:spPr>
          <a:xfrm>
            <a:off x="8435285" y="5637459"/>
            <a:ext cx="207941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50" dirty="0">
                <a:ln w="0"/>
                <a:solidFill>
                  <a:schemeClr val="accent4">
                    <a:lumMod val="5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  <a:reflection blurRad="6350" stA="55000" endA="300" endPos="45500" dir="5400000" sy="-100000" algn="bl" rotWithShape="0"/>
                </a:effectLst>
              </a:rPr>
              <a:t>NIGHT</a:t>
            </a:r>
          </a:p>
        </p:txBody>
      </p:sp>
    </p:spTree>
    <p:extLst>
      <p:ext uri="{BB962C8B-B14F-4D97-AF65-F5344CB8AC3E}">
        <p14:creationId xmlns:p14="http://schemas.microsoft.com/office/powerpoint/2010/main" val="3533273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AE8F59E4-B45E-4D8B-B97C-6C437FE08A08}"/>
              </a:ext>
            </a:extLst>
          </p:cNvPr>
          <p:cNvSpPr txBox="1"/>
          <p:nvPr/>
        </p:nvSpPr>
        <p:spPr>
          <a:xfrm>
            <a:off x="-26402" y="4490403"/>
            <a:ext cx="121788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00" b="1" dirty="0">
                <a:solidFill>
                  <a:srgbClr val="002060"/>
                </a:solidFill>
                <a:latin typeface="Corbel" panose="020B0503020204020204" pitchFamily="34" charset="0"/>
              </a:rPr>
              <a:t>Located less than two hours from Salt Lake City and Ogden, Utah, </a:t>
            </a:r>
            <a:r>
              <a:rPr lang="en-US" sz="1900" b="1" dirty="0" err="1">
                <a:solidFill>
                  <a:srgbClr val="002060"/>
                </a:solidFill>
                <a:latin typeface="Corbel" panose="020B0503020204020204" pitchFamily="34" charset="0"/>
              </a:rPr>
              <a:t>Pinecliff</a:t>
            </a:r>
            <a:r>
              <a:rPr lang="en-US" sz="1900" b="1" dirty="0">
                <a:solidFill>
                  <a:srgbClr val="002060"/>
                </a:solidFill>
                <a:latin typeface="Corbel" panose="020B0503020204020204" pitchFamily="34" charset="0"/>
              </a:rPr>
              <a:t> encompasses </a:t>
            </a:r>
            <a:r>
              <a:rPr lang="en-US" sz="1900" b="1" dirty="0">
                <a:solidFill>
                  <a:srgbClr val="002060"/>
                </a:solidFill>
              </a:rPr>
              <a:t>44 acres of beautiful land nestled in the foothills of the </a:t>
            </a:r>
            <a:r>
              <a:rPr lang="en-US" sz="1900" b="1" dirty="0" err="1">
                <a:solidFill>
                  <a:srgbClr val="002060"/>
                </a:solidFill>
              </a:rPr>
              <a:t>Unita</a:t>
            </a:r>
            <a:r>
              <a:rPr lang="en-US" sz="1900" b="1" dirty="0">
                <a:solidFill>
                  <a:srgbClr val="002060"/>
                </a:solidFill>
              </a:rPr>
              <a:t> Mountains. It provides a comfortable and relaxing atmosphere in a rustic setting.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A9A6F34B-E66C-4F13-9CBB-72DAD4F37459}"/>
              </a:ext>
            </a:extLst>
          </p:cNvPr>
          <p:cNvSpPr txBox="1"/>
          <p:nvPr/>
        </p:nvSpPr>
        <p:spPr>
          <a:xfrm>
            <a:off x="39601" y="306468"/>
            <a:ext cx="12178801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00" b="1" dirty="0" err="1">
                <a:solidFill>
                  <a:srgbClr val="002060"/>
                </a:solidFill>
              </a:rPr>
              <a:t>Pinecliff</a:t>
            </a:r>
            <a:r>
              <a:rPr lang="en-US" sz="1900" b="1" dirty="0">
                <a:solidFill>
                  <a:srgbClr val="002060"/>
                </a:solidFill>
              </a:rPr>
              <a:t> Camp and Retreat Center is a wonderful place for fun and spiritual growth for people of all ages. 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xmlns="" id="{E82614F2-CD05-4A99-ABDD-4EF2BCB9C24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9601" y="833710"/>
            <a:ext cx="3600745" cy="3544642"/>
          </a:xfrm>
          <a:prstGeom prst="rect">
            <a:avLst/>
          </a:prstGeom>
          <a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7000" r="-17000"/>
            </a:stretch>
          </a:blipFill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pic>
        <p:nvPicPr>
          <p:cNvPr id="14" name="Picture Placeholder 13">
            <a:extLst>
              <a:ext uri="{FF2B5EF4-FFF2-40B4-BE49-F238E27FC236}">
                <a16:creationId xmlns:a16="http://schemas.microsoft.com/office/drawing/2014/main" xmlns="" id="{8BB1002A-5239-4BB4-9C58-3E2A88531E11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/>
          <a:srcRect/>
          <a:stretch>
            <a:fillRect/>
          </a:stretch>
        </p:blipFill>
        <p:spPr>
          <a:xfrm>
            <a:off x="39601" y="843226"/>
            <a:ext cx="3600746" cy="3569905"/>
          </a:xfrm>
          <a:prstGeom prst="rect">
            <a:avLst/>
          </a:prstGeom>
        </p:spPr>
      </p:pic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xmlns="" id="{E5722E7E-245B-4ECE-BDD7-5424C452E0EC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5904" y="823043"/>
            <a:ext cx="3600747" cy="3600747"/>
          </a:xfrm>
        </p:spPr>
      </p:pic>
      <p:pic>
        <p:nvPicPr>
          <p:cNvPr id="12" name="Picture Placeholder 11">
            <a:extLst>
              <a:ext uri="{FF2B5EF4-FFF2-40B4-BE49-F238E27FC236}">
                <a16:creationId xmlns:a16="http://schemas.microsoft.com/office/drawing/2014/main" xmlns="" id="{ED6FC4AA-7ED8-4EA9-82FB-F123196F76DA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62" r="12362"/>
          <a:stretch>
            <a:fillRect/>
          </a:stretch>
        </p:blipFill>
        <p:spPr>
          <a:xfrm>
            <a:off x="75904" y="779901"/>
            <a:ext cx="3637048" cy="3623713"/>
          </a:xfrm>
          <a:prstGeom prst="rect">
            <a:avLst/>
          </a:prstGeom>
          <a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7000" r="-17000"/>
            </a:stretch>
          </a:blipFill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6D9E1329-52CF-4D1A-8C31-9FA2B113A425}"/>
              </a:ext>
            </a:extLst>
          </p:cNvPr>
          <p:cNvSpPr txBox="1"/>
          <p:nvPr/>
        </p:nvSpPr>
        <p:spPr>
          <a:xfrm>
            <a:off x="-13202" y="5341089"/>
            <a:ext cx="121656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00" b="1" dirty="0">
                <a:solidFill>
                  <a:srgbClr val="002060"/>
                </a:solidFill>
              </a:rPr>
              <a:t>Operated and funded by gifted volunteers from Utah United Methodist Churches, </a:t>
            </a:r>
            <a:r>
              <a:rPr lang="en-US" sz="1900" b="1" dirty="0" err="1">
                <a:solidFill>
                  <a:srgbClr val="002060"/>
                </a:solidFill>
              </a:rPr>
              <a:t>Pinecliff</a:t>
            </a:r>
            <a:r>
              <a:rPr lang="en-US" sz="1900" b="1" dirty="0">
                <a:solidFill>
                  <a:srgbClr val="002060"/>
                </a:solidFill>
              </a:rPr>
              <a:t> offers Christian camps for Elementary, Jr. High and High School age youth during the Summer. Retreats are also available for families and groups.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5A384495-5711-4560-93C7-E94689386036}"/>
              </a:ext>
            </a:extLst>
          </p:cNvPr>
          <p:cNvSpPr txBox="1"/>
          <p:nvPr/>
        </p:nvSpPr>
        <p:spPr>
          <a:xfrm>
            <a:off x="-26402" y="6151422"/>
            <a:ext cx="121788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2060"/>
                </a:solidFill>
              </a:rPr>
              <a:t> It is an exciting place to have fun, build relationships, worship and learn about faith in Jesus Christ.</a:t>
            </a:r>
          </a:p>
        </p:txBody>
      </p:sp>
    </p:spTree>
    <p:extLst>
      <p:ext uri="{BB962C8B-B14F-4D97-AF65-F5344CB8AC3E}">
        <p14:creationId xmlns:p14="http://schemas.microsoft.com/office/powerpoint/2010/main" val="3038314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4000"/>
    </mc:Choice>
    <mc:Fallback xmlns="">
      <p:transition advClick="0" advTm="3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  <p:bldP spid="9" grpId="0" build="p"/>
      <p:bldP spid="4" grpId="0"/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0"/>
                <a:lumOff val="100000"/>
              </a:schemeClr>
            </a:gs>
            <a:gs pos="35000">
              <a:schemeClr val="accent6">
                <a:lumMod val="0"/>
                <a:lumOff val="100000"/>
              </a:schemeClr>
            </a:gs>
            <a:gs pos="100000">
              <a:schemeClr val="accent6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8C0CB50-C4C3-4F0F-8144-2DC33B3FED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9668" y="1409915"/>
            <a:ext cx="3108363" cy="416763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A8E2F1AA-5CDA-4953-94F7-7C411A0274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8523" y="3493734"/>
            <a:ext cx="4425411" cy="330061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46C75FA4-F03C-4384-831D-E65AAFA492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559" y="1409915"/>
            <a:ext cx="3108363" cy="416763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B523180B-762F-4951-B2B8-0025E1532CB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0397" y="47285"/>
            <a:ext cx="4406348" cy="328640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0DC26A51-1455-4017-9C33-2295C4465ED9}"/>
              </a:ext>
            </a:extLst>
          </p:cNvPr>
          <p:cNvSpPr/>
          <p:nvPr/>
        </p:nvSpPr>
        <p:spPr>
          <a:xfrm>
            <a:off x="11055859" y="735667"/>
            <a:ext cx="1015663" cy="5196038"/>
          </a:xfrm>
          <a:prstGeom prst="rect">
            <a:avLst/>
          </a:prstGeom>
          <a:noFill/>
        </p:spPr>
        <p:txBody>
          <a:bodyPr vert="vert"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CAMP ACTIVITIES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8D62036A-D375-42A8-B01B-2082B955C5F1}"/>
              </a:ext>
            </a:extLst>
          </p:cNvPr>
          <p:cNvSpPr/>
          <p:nvPr/>
        </p:nvSpPr>
        <p:spPr>
          <a:xfrm rot="10800000">
            <a:off x="133745" y="0"/>
            <a:ext cx="1015663" cy="6858000"/>
          </a:xfrm>
          <a:prstGeom prst="rect">
            <a:avLst/>
          </a:prstGeom>
          <a:noFill/>
        </p:spPr>
        <p:txBody>
          <a:bodyPr vert="vert"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CAMP ACTIVITIES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C8E532D8-6187-4706-8C80-D20698AC5506}"/>
              </a:ext>
            </a:extLst>
          </p:cNvPr>
          <p:cNvSpPr/>
          <p:nvPr/>
        </p:nvSpPr>
        <p:spPr>
          <a:xfrm>
            <a:off x="4196146" y="2695590"/>
            <a:ext cx="3870163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</a:rPr>
              <a:t>TALENT SHOW</a:t>
            </a:r>
          </a:p>
        </p:txBody>
      </p:sp>
    </p:spTree>
    <p:extLst>
      <p:ext uri="{BB962C8B-B14F-4D97-AF65-F5344CB8AC3E}">
        <p14:creationId xmlns:p14="http://schemas.microsoft.com/office/powerpoint/2010/main" val="298281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40000"/>
                <a:lumOff val="60000"/>
              </a:schemeClr>
            </a:gs>
            <a:gs pos="46000">
              <a:schemeClr val="accent3">
                <a:lumMod val="95000"/>
                <a:lumOff val="5000"/>
              </a:schemeClr>
            </a:gs>
            <a:gs pos="100000">
              <a:schemeClr val="accent3">
                <a:lumMod val="60000"/>
              </a:schemeClr>
            </a:gs>
          </a:gsLst>
          <a:path path="circle">
            <a:fillToRect l="50000" t="130000" r="50000" b="-3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0DC26A51-1455-4017-9C33-2295C4465ED9}"/>
              </a:ext>
            </a:extLst>
          </p:cNvPr>
          <p:cNvSpPr/>
          <p:nvPr/>
        </p:nvSpPr>
        <p:spPr>
          <a:xfrm>
            <a:off x="11055859" y="735667"/>
            <a:ext cx="1015663" cy="5196038"/>
          </a:xfrm>
          <a:prstGeom prst="rect">
            <a:avLst/>
          </a:prstGeom>
          <a:noFill/>
        </p:spPr>
        <p:txBody>
          <a:bodyPr vert="vert" wrap="square" lIns="91440" tIns="45720" rIns="91440" bIns="45720">
            <a:spAutoFit/>
          </a:bodyPr>
          <a:lstStyle/>
          <a:p>
            <a:pPr algn="ctr"/>
            <a:r>
              <a:rPr lang="en-US" sz="5400" b="1" spc="50" dirty="0">
                <a:ln w="9525" cmpd="sng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CAMP ACTIVITIES</a:t>
            </a:r>
            <a:endParaRPr lang="en-US" sz="5400" b="1" cap="none" spc="50" dirty="0">
              <a:ln w="9525" cmpd="sng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chemeClr val="accent3">
                  <a:lumMod val="50000"/>
                </a:schemeClr>
              </a:solidFill>
              <a:effectLst>
                <a:glow rad="38100">
                  <a:schemeClr val="accent1">
                    <a:alpha val="4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8D62036A-D375-42A8-B01B-2082B955C5F1}"/>
              </a:ext>
            </a:extLst>
          </p:cNvPr>
          <p:cNvSpPr/>
          <p:nvPr/>
        </p:nvSpPr>
        <p:spPr>
          <a:xfrm rot="10800000">
            <a:off x="133745" y="0"/>
            <a:ext cx="1015663" cy="6858000"/>
          </a:xfrm>
          <a:prstGeom prst="rect">
            <a:avLst/>
          </a:prstGeom>
          <a:noFill/>
        </p:spPr>
        <p:txBody>
          <a:bodyPr vert="vert" wrap="square" lIns="91440" tIns="45720" rIns="91440" bIns="45720">
            <a:spAutoFit/>
          </a:bodyPr>
          <a:lstStyle/>
          <a:p>
            <a:pPr algn="ctr"/>
            <a:r>
              <a:rPr lang="en-US" sz="5400" b="1" cap="none" spc="50" dirty="0">
                <a:ln w="9525" cmpd="sng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CAMP ACTIVITIES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01EA7469-279A-408B-BB25-0F6D5ACDA8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8236" y="1688881"/>
            <a:ext cx="3150468" cy="422409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62392F69-A148-4798-ADE6-F2F2D0CB4E8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4390" y="3854259"/>
            <a:ext cx="3538655" cy="265399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6CB5E895-DA15-47DF-B1C6-5CA9D930CC4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402" y="592700"/>
            <a:ext cx="3724748" cy="279356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AD914C11-6594-4974-AEFA-625ED6776B0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650" y="3773163"/>
            <a:ext cx="3496500" cy="260780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864BE690-6FD9-46B2-A0D5-898D7B9C0F3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8018" y="1639237"/>
            <a:ext cx="3163808" cy="421841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0EA655AB-C0D6-4ACF-8DD3-E0388604042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4086" y="642143"/>
            <a:ext cx="3679264" cy="274411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C8E532D8-6187-4706-8C80-D20698AC5506}"/>
              </a:ext>
            </a:extLst>
          </p:cNvPr>
          <p:cNvSpPr/>
          <p:nvPr/>
        </p:nvSpPr>
        <p:spPr>
          <a:xfrm>
            <a:off x="5138796" y="512997"/>
            <a:ext cx="1829348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spc="50" dirty="0">
                <a:ln w="0">
                  <a:solidFill>
                    <a:schemeClr val="accent3">
                      <a:lumMod val="50000"/>
                    </a:schemeClr>
                  </a:solidFill>
                </a:ln>
                <a:solidFill>
                  <a:schemeClr val="accent3">
                    <a:lumMod val="5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  <a:reflection blurRad="6350" stA="55000" endA="300" endPos="45500" dir="5400000" sy="-100000" algn="bl" rotWithShape="0"/>
                </a:effectLst>
              </a:rPr>
              <a:t>Hiking</a:t>
            </a:r>
          </a:p>
        </p:txBody>
      </p:sp>
    </p:spTree>
    <p:extLst>
      <p:ext uri="{BB962C8B-B14F-4D97-AF65-F5344CB8AC3E}">
        <p14:creationId xmlns:p14="http://schemas.microsoft.com/office/powerpoint/2010/main" val="3881044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flip="none" rotWithShape="1">
          <a:gsLst>
            <a:gs pos="0">
              <a:schemeClr val="bg1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2B82CE51-0F3A-4434-988B-DCD8ED9684EE}"/>
              </a:ext>
            </a:extLst>
          </p:cNvPr>
          <p:cNvSpPr/>
          <p:nvPr/>
        </p:nvSpPr>
        <p:spPr>
          <a:xfrm>
            <a:off x="0" y="4698226"/>
            <a:ext cx="1219200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dirty="0">
                <a:solidFill>
                  <a:schemeClr val="tx2">
                    <a:lumMod val="50000"/>
                  </a:schemeClr>
                </a:solidFill>
                <a:latin typeface="Gabriola" panose="04040605051002020D02" pitchFamily="82" charset="0"/>
              </a:rPr>
              <a:t>The high point of every </a:t>
            </a:r>
            <a:r>
              <a:rPr lang="en-US" sz="4800" b="1" dirty="0" err="1">
                <a:solidFill>
                  <a:schemeClr val="tx2">
                    <a:lumMod val="50000"/>
                  </a:schemeClr>
                </a:solidFill>
                <a:latin typeface="Gabriola" panose="04040605051002020D02" pitchFamily="82" charset="0"/>
              </a:rPr>
              <a:t>Pinecliff</a:t>
            </a:r>
            <a:r>
              <a:rPr lang="en-US" sz="4800" b="1" dirty="0">
                <a:solidFill>
                  <a:schemeClr val="tx2">
                    <a:lumMod val="50000"/>
                  </a:schemeClr>
                </a:solidFill>
                <a:latin typeface="Gabriola" panose="04040605051002020D02" pitchFamily="82" charset="0"/>
              </a:rPr>
              <a:t> experience is the </a:t>
            </a:r>
          </a:p>
          <a:p>
            <a:pPr algn="ctr"/>
            <a:r>
              <a:rPr lang="en-US" sz="4800" b="1" dirty="0">
                <a:solidFill>
                  <a:schemeClr val="tx2">
                    <a:lumMod val="50000"/>
                  </a:schemeClr>
                </a:solidFill>
                <a:latin typeface="Gabriola" panose="04040605051002020D02" pitchFamily="82" charset="0"/>
              </a:rPr>
              <a:t>“Hike to the Cross.”</a:t>
            </a:r>
            <a:r>
              <a:rPr lang="en-US" sz="4800" b="1" dirty="0">
                <a:solidFill>
                  <a:schemeClr val="tx2">
                    <a:lumMod val="50000"/>
                  </a:schemeClr>
                </a:solidFill>
              </a:rPr>
              <a:t> </a:t>
            </a:r>
            <a:endParaRPr lang="en-US" sz="4800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49" name="Picture Placeholder 48">
            <a:extLst>
              <a:ext uri="{FF2B5EF4-FFF2-40B4-BE49-F238E27FC236}">
                <a16:creationId xmlns:a16="http://schemas.microsoft.com/office/drawing/2014/main" xmlns="" id="{FC5BAC17-3CD6-4BB5-8CFA-471DD9A3765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12500"/>
          <a:stretch>
            <a:fillRect/>
          </a:stretch>
        </p:blipFill>
        <p:spPr>
          <a:xfrm>
            <a:off x="-25986" y="650642"/>
            <a:ext cx="4013908" cy="4013908"/>
          </a:xfrm>
        </p:spPr>
      </p:pic>
      <p:pic>
        <p:nvPicPr>
          <p:cNvPr id="53" name="Picture Placeholder 52">
            <a:extLst>
              <a:ext uri="{FF2B5EF4-FFF2-40B4-BE49-F238E27FC236}">
                <a16:creationId xmlns:a16="http://schemas.microsoft.com/office/drawing/2014/main" xmlns="" id="{DF4A424B-F09B-41ED-9AE4-D0D09431B335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12500"/>
          <a:stretch>
            <a:fillRect/>
          </a:stretch>
        </p:blipFill>
        <p:spPr>
          <a:xfrm>
            <a:off x="0" y="650642"/>
            <a:ext cx="3997850" cy="3997850"/>
          </a:xfrm>
        </p:spPr>
      </p:pic>
      <p:pic>
        <p:nvPicPr>
          <p:cNvPr id="57" name="Picture Placeholder 56">
            <a:extLst>
              <a:ext uri="{FF2B5EF4-FFF2-40B4-BE49-F238E27FC236}">
                <a16:creationId xmlns:a16="http://schemas.microsoft.com/office/drawing/2014/main" xmlns="" id="{B47DB559-6790-4DCA-9F2A-18376674E785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12500"/>
          <a:stretch>
            <a:fillRect/>
          </a:stretch>
        </p:blipFill>
        <p:spPr>
          <a:xfrm>
            <a:off x="-25986" y="650643"/>
            <a:ext cx="4023836" cy="4023836"/>
          </a:xfrm>
        </p:spPr>
      </p:pic>
      <p:pic>
        <p:nvPicPr>
          <p:cNvPr id="61" name="Picture Placeholder 60">
            <a:extLst>
              <a:ext uri="{FF2B5EF4-FFF2-40B4-BE49-F238E27FC236}">
                <a16:creationId xmlns:a16="http://schemas.microsoft.com/office/drawing/2014/main" xmlns="" id="{B0524383-D27E-4F45-95AA-0E17312173FB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35914" y="652589"/>
            <a:ext cx="4033764" cy="4033764"/>
          </a:xfrm>
        </p:spPr>
      </p:pic>
    </p:spTree>
    <p:extLst>
      <p:ext uri="{BB962C8B-B14F-4D97-AF65-F5344CB8AC3E}">
        <p14:creationId xmlns:p14="http://schemas.microsoft.com/office/powerpoint/2010/main" val="4142435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0"/>
                <a:lumOff val="100000"/>
              </a:schemeClr>
            </a:gs>
            <a:gs pos="35000">
              <a:schemeClr val="accent6">
                <a:lumMod val="0"/>
                <a:lumOff val="100000"/>
              </a:schemeClr>
            </a:gs>
            <a:gs pos="100000">
              <a:schemeClr val="accent6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0DC26A51-1455-4017-9C33-2295C4465ED9}"/>
              </a:ext>
            </a:extLst>
          </p:cNvPr>
          <p:cNvSpPr/>
          <p:nvPr/>
        </p:nvSpPr>
        <p:spPr>
          <a:xfrm>
            <a:off x="11055859" y="735667"/>
            <a:ext cx="1015663" cy="5196038"/>
          </a:xfrm>
          <a:prstGeom prst="rect">
            <a:avLst/>
          </a:prstGeom>
          <a:noFill/>
        </p:spPr>
        <p:txBody>
          <a:bodyPr vert="vert"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CAMP ACTIVITIES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8D62036A-D375-42A8-B01B-2082B955C5F1}"/>
              </a:ext>
            </a:extLst>
          </p:cNvPr>
          <p:cNvSpPr/>
          <p:nvPr/>
        </p:nvSpPr>
        <p:spPr>
          <a:xfrm rot="10800000">
            <a:off x="133745" y="0"/>
            <a:ext cx="1015663" cy="6858000"/>
          </a:xfrm>
          <a:prstGeom prst="rect">
            <a:avLst/>
          </a:prstGeom>
          <a:noFill/>
        </p:spPr>
        <p:txBody>
          <a:bodyPr vert="vert"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CAMP ACTIVITIES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C8E532D8-6187-4706-8C80-D20698AC5506}"/>
              </a:ext>
            </a:extLst>
          </p:cNvPr>
          <p:cNvSpPr/>
          <p:nvPr/>
        </p:nvSpPr>
        <p:spPr>
          <a:xfrm>
            <a:off x="3602994" y="320168"/>
            <a:ext cx="4900957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</a:rPr>
              <a:t>SERVICE PROJECTS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4DCC5E66-25D5-4488-A564-9DC81635B6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7277" y="3210382"/>
            <a:ext cx="4510261" cy="336390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373B01A4-1C2A-40BE-9900-622FC26303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5516" y="1151165"/>
            <a:ext cx="4746171" cy="353985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021F0103-6B93-41CB-ABFA-A6EC46398D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030" y="3113918"/>
            <a:ext cx="4598411" cy="342964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865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67000"/>
              </a:schemeClr>
            </a:gs>
            <a:gs pos="48000">
              <a:schemeClr val="accent2">
                <a:lumMod val="97000"/>
                <a:lumOff val="3000"/>
              </a:schemeClr>
            </a:gs>
            <a:gs pos="100000">
              <a:schemeClr val="accent2">
                <a:lumMod val="60000"/>
                <a:lumOff val="4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3E610E8E-E521-4F8C-9829-1B71A4421D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9408" y="832875"/>
            <a:ext cx="6953183" cy="521488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First Text Placeholder"/>
          <p:cNvSpPr>
            <a:spLocks noGrp="1"/>
          </p:cNvSpPr>
          <p:nvPr>
            <p:ph type="body" sz="quarter" idx="11"/>
          </p:nvPr>
        </p:nvSpPr>
        <p:spPr>
          <a:xfrm>
            <a:off x="0" y="202582"/>
            <a:ext cx="12192000" cy="728662"/>
          </a:xfrm>
        </p:spPr>
        <p:txBody>
          <a:bodyPr/>
          <a:lstStyle/>
          <a:p>
            <a:pPr algn="ctr"/>
            <a:r>
              <a:rPr lang="en-US" sz="4000" dirty="0">
                <a:solidFill>
                  <a:schemeClr val="accent2">
                    <a:lumMod val="50000"/>
                  </a:schemeClr>
                </a:solidFill>
              </a:rPr>
              <a:t>A Great Place for a sing-a-long by the campfire!</a:t>
            </a:r>
          </a:p>
        </p:txBody>
      </p:sp>
      <p:sp>
        <p:nvSpPr>
          <p:cNvPr id="5" name="Third Text Placeholder"/>
          <p:cNvSpPr>
            <a:spLocks noGrp="1"/>
          </p:cNvSpPr>
          <p:nvPr>
            <p:ph type="body" sz="quarter" idx="13"/>
          </p:nvPr>
        </p:nvSpPr>
        <p:spPr>
          <a:xfrm>
            <a:off x="0" y="5949392"/>
            <a:ext cx="12192000" cy="728662"/>
          </a:xfrm>
        </p:spPr>
        <p:txBody>
          <a:bodyPr/>
          <a:lstStyle/>
          <a:p>
            <a:pPr algn="ctr"/>
            <a:r>
              <a:rPr lang="en-US" sz="4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Does anyone want s’mores?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A2F39825-81A8-4955-BAD9-9189D9B569A0}"/>
              </a:ext>
            </a:extLst>
          </p:cNvPr>
          <p:cNvSpPr/>
          <p:nvPr/>
        </p:nvSpPr>
        <p:spPr>
          <a:xfrm rot="16200000">
            <a:off x="-2040921" y="3065675"/>
            <a:ext cx="519219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CAMP ACTIVITIES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2DDE2105-CE57-4083-8C2C-9CB0D6829870}"/>
              </a:ext>
            </a:extLst>
          </p:cNvPr>
          <p:cNvSpPr/>
          <p:nvPr/>
        </p:nvSpPr>
        <p:spPr>
          <a:xfrm rot="5400000">
            <a:off x="9040727" y="3065675"/>
            <a:ext cx="519219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CAMP ACTIVITIES</a:t>
            </a:r>
          </a:p>
        </p:txBody>
      </p:sp>
    </p:spTree>
    <p:extLst>
      <p:ext uri="{BB962C8B-B14F-4D97-AF65-F5344CB8AC3E}">
        <p14:creationId xmlns:p14="http://schemas.microsoft.com/office/powerpoint/2010/main" val="3214212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">
        <p:fade/>
      </p:transition>
    </mc:Choice>
    <mc:Fallback xmlns="">
      <p:transition spd="med" advClick="0" advTm="6000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xmlns="" id="{420B3780-8AB4-4999-B617-CA0B7796D436}"/>
              </a:ext>
            </a:extLst>
          </p:cNvPr>
          <p:cNvGraphicFramePr/>
          <p:nvPr>
            <p:extLst/>
          </p:nvPr>
        </p:nvGraphicFramePr>
        <p:xfrm>
          <a:off x="628650" y="125730"/>
          <a:ext cx="11029950" cy="65722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662B6721-86C4-422A-888D-3CCFF8252425}"/>
              </a:ext>
            </a:extLst>
          </p:cNvPr>
          <p:cNvSpPr/>
          <p:nvPr/>
        </p:nvSpPr>
        <p:spPr>
          <a:xfrm>
            <a:off x="936205" y="304145"/>
            <a:ext cx="2447273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none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Pinecliff</a:t>
            </a:r>
            <a:endParaRPr lang="en-US" sz="48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chemeClr val="accent3">
                  <a:lumMod val="50000"/>
                </a:scheme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  <a:p>
            <a:pPr algn="ctr"/>
            <a:r>
              <a:rPr lang="en-US" sz="48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Facilities</a:t>
            </a:r>
            <a:endParaRPr lang="en-US" sz="48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chemeClr val="accent3">
                  <a:lumMod val="50000"/>
                </a:scheme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64F115EB-C3F3-49CA-848A-69126272208B}"/>
              </a:ext>
            </a:extLst>
          </p:cNvPr>
          <p:cNvSpPr txBox="1"/>
          <p:nvPr/>
        </p:nvSpPr>
        <p:spPr>
          <a:xfrm>
            <a:off x="3819525" y="2409825"/>
            <a:ext cx="109645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Bathhouse</a:t>
            </a:r>
          </a:p>
        </p:txBody>
      </p:sp>
    </p:spTree>
    <p:extLst>
      <p:ext uri="{BB962C8B-B14F-4D97-AF65-F5344CB8AC3E}">
        <p14:creationId xmlns:p14="http://schemas.microsoft.com/office/powerpoint/2010/main" val="723046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lumMod val="100000"/>
              </a:schemeClr>
            </a:gs>
            <a:gs pos="50000">
              <a:srgbClr val="E4E3E3"/>
            </a:gs>
            <a:gs pos="100000">
              <a:srgbClr val="BCBBBB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xmlns="" id="{9CCCA00F-D7D9-4AB7-ABAA-AC6805D535D0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12500"/>
          <a:stretch>
            <a:fillRect/>
          </a:stretch>
        </p:blipFill>
        <p:spPr>
          <a:xfrm>
            <a:off x="67798" y="1399409"/>
            <a:ext cx="3917909" cy="3917909"/>
          </a:xfrm>
        </p:spPr>
      </p:pic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xmlns="" id="{5E633412-4C50-4282-8433-69E6AD99D4B6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12500"/>
          <a:stretch>
            <a:fillRect/>
          </a:stretch>
        </p:blipFill>
        <p:spPr>
          <a:xfrm>
            <a:off x="55951" y="1401374"/>
            <a:ext cx="3929756" cy="3929756"/>
          </a:xfrm>
        </p:spPr>
      </p:pic>
      <p:pic>
        <p:nvPicPr>
          <p:cNvPr id="15" name="Picture Placeholder 14">
            <a:extLst>
              <a:ext uri="{FF2B5EF4-FFF2-40B4-BE49-F238E27FC236}">
                <a16:creationId xmlns:a16="http://schemas.microsoft.com/office/drawing/2014/main" xmlns="" id="{2E4D5F3C-913A-472C-8F04-6D8E39031F04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 r="16667"/>
          <a:stretch>
            <a:fillRect/>
          </a:stretch>
        </p:blipFill>
        <p:spPr>
          <a:xfrm>
            <a:off x="87007" y="1399409"/>
            <a:ext cx="3898700" cy="3898700"/>
          </a:xfrm>
        </p:spPr>
      </p:pic>
      <p:pic>
        <p:nvPicPr>
          <p:cNvPr id="20" name="Picture Placeholder 19">
            <a:extLst>
              <a:ext uri="{FF2B5EF4-FFF2-40B4-BE49-F238E27FC236}">
                <a16:creationId xmlns:a16="http://schemas.microsoft.com/office/drawing/2014/main" xmlns="" id="{FD663511-5E0E-4E6C-9128-AA262CCF795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01" r="10801"/>
          <a:stretch>
            <a:fillRect/>
          </a:stretch>
        </p:blipFill>
        <p:spPr>
          <a:xfrm>
            <a:off x="79645" y="1402433"/>
            <a:ext cx="3917909" cy="3917909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106911E3-81E4-4C1A-BC8C-C0A6687DA87F}"/>
              </a:ext>
            </a:extLst>
          </p:cNvPr>
          <p:cNvSpPr txBox="1"/>
          <p:nvPr/>
        </p:nvSpPr>
        <p:spPr>
          <a:xfrm>
            <a:off x="8528637" y="1431616"/>
            <a:ext cx="36633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A7CDDD"/>
                </a:solidFill>
                <a:latin typeface="Gabriola" panose="04040605051002020D02" pitchFamily="82" charset="0"/>
              </a:rPr>
              <a:t>Winter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A632AC50-3EDC-4237-A5CE-868080DEBB42}"/>
              </a:ext>
            </a:extLst>
          </p:cNvPr>
          <p:cNvSpPr txBox="1"/>
          <p:nvPr/>
        </p:nvSpPr>
        <p:spPr>
          <a:xfrm>
            <a:off x="5942269" y="3664677"/>
            <a:ext cx="36038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C5CDDD"/>
                </a:solidFill>
                <a:latin typeface="Gabriola" panose="04040605051002020D02" pitchFamily="82" charset="0"/>
              </a:rPr>
              <a:t>Fall, or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AE8F59E4-B45E-4D8B-B97C-6C437FE08A08}"/>
              </a:ext>
            </a:extLst>
          </p:cNvPr>
          <p:cNvSpPr txBox="1"/>
          <p:nvPr/>
        </p:nvSpPr>
        <p:spPr>
          <a:xfrm>
            <a:off x="3354237" y="3671079"/>
            <a:ext cx="31445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C5CDDD"/>
                </a:solidFill>
                <a:latin typeface="Gabriola" panose="04040605051002020D02" pitchFamily="82" charset="0"/>
              </a:rPr>
              <a:t>Summer,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A9A6F34B-E66C-4F13-9CBB-72DAD4F37459}"/>
              </a:ext>
            </a:extLst>
          </p:cNvPr>
          <p:cNvSpPr txBox="1"/>
          <p:nvPr/>
        </p:nvSpPr>
        <p:spPr>
          <a:xfrm>
            <a:off x="67798" y="1431616"/>
            <a:ext cx="36335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A7CDDD"/>
                </a:solidFill>
                <a:latin typeface="Gabriola" panose="04040605051002020D02" pitchFamily="82" charset="0"/>
              </a:rPr>
              <a:t>Springtime,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7683CD29-6F42-4864-A305-6DB760383C26}"/>
              </a:ext>
            </a:extLst>
          </p:cNvPr>
          <p:cNvSpPr txBox="1"/>
          <p:nvPr/>
        </p:nvSpPr>
        <p:spPr>
          <a:xfrm>
            <a:off x="-24462" y="5586439"/>
            <a:ext cx="122164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>
                <a:solidFill>
                  <a:schemeClr val="tx2">
                    <a:lumMod val="50000"/>
                  </a:schemeClr>
                </a:solidFill>
                <a:latin typeface="Gabriola" panose="04040605051002020D02" pitchFamily="82" charset="0"/>
              </a:rPr>
              <a:t>Pinecliff</a:t>
            </a:r>
            <a:r>
              <a:rPr lang="en-US" sz="5400" b="1" dirty="0">
                <a:solidFill>
                  <a:schemeClr val="tx2">
                    <a:lumMod val="50000"/>
                  </a:schemeClr>
                </a:solidFill>
                <a:latin typeface="Gabriola" panose="04040605051002020D02" pitchFamily="82" charset="0"/>
              </a:rPr>
              <a:t> is always beautiful!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6A3FA9D8-63F3-47BA-8E15-42B9FC9AA42D}"/>
              </a:ext>
            </a:extLst>
          </p:cNvPr>
          <p:cNvSpPr txBox="1"/>
          <p:nvPr/>
        </p:nvSpPr>
        <p:spPr>
          <a:xfrm>
            <a:off x="0" y="238663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tx2">
                    <a:lumMod val="50000"/>
                  </a:schemeClr>
                </a:solidFill>
                <a:latin typeface="Gabriola" panose="04040605051002020D02" pitchFamily="82" charset="0"/>
              </a:rPr>
              <a:t>No matter what the season,</a:t>
            </a:r>
          </a:p>
        </p:txBody>
      </p:sp>
    </p:spTree>
    <p:extLst>
      <p:ext uri="{BB962C8B-B14F-4D97-AF65-F5344CB8AC3E}">
        <p14:creationId xmlns:p14="http://schemas.microsoft.com/office/powerpoint/2010/main" val="4016137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4000"/>
    </mc:Choice>
    <mc:Fallback xmlns="">
      <p:transition spd="slow" advClick="0" advTm="2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84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84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64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48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61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9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 build="p"/>
      <p:bldP spid="8" grpId="0" build="p"/>
      <p:bldP spid="9" grpId="0" build="p"/>
      <p:bldP spid="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A763198F-D3FF-4A9B-B81F-8FC90D73FA28}"/>
              </a:ext>
            </a:extLst>
          </p:cNvPr>
          <p:cNvSpPr txBox="1"/>
          <p:nvPr/>
        </p:nvSpPr>
        <p:spPr>
          <a:xfrm>
            <a:off x="0" y="240030"/>
            <a:ext cx="12192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latin typeface="French Script MT" panose="03020402040607040605" pitchFamily="66" charset="0"/>
              </a:rPr>
              <a:t>If you have one of these, you are part of the </a:t>
            </a:r>
            <a:r>
              <a:rPr lang="en-US" sz="4800" b="1" dirty="0" err="1">
                <a:latin typeface="French Script MT" panose="03020402040607040605" pitchFamily="66" charset="0"/>
              </a:rPr>
              <a:t>Pinecliff</a:t>
            </a:r>
            <a:r>
              <a:rPr lang="en-US" sz="4800" b="1" dirty="0">
                <a:latin typeface="French Script MT" panose="03020402040607040605" pitchFamily="66" charset="0"/>
              </a:rPr>
              <a:t> family      and its history!</a:t>
            </a:r>
          </a:p>
        </p:txBody>
      </p:sp>
    </p:spTree>
    <p:extLst>
      <p:ext uri="{BB962C8B-B14F-4D97-AF65-F5344CB8AC3E}">
        <p14:creationId xmlns:p14="http://schemas.microsoft.com/office/powerpoint/2010/main" val="2728209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0"/>
                <a:lumOff val="100000"/>
              </a:schemeClr>
            </a:gs>
            <a:gs pos="35000">
              <a:schemeClr val="accent6">
                <a:lumMod val="0"/>
                <a:lumOff val="100000"/>
              </a:schemeClr>
            </a:gs>
            <a:gs pos="100000">
              <a:schemeClr val="accent6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25D6148A-B8FA-4E0E-83A6-83A76783ACFF}"/>
              </a:ext>
            </a:extLst>
          </p:cNvPr>
          <p:cNvSpPr/>
          <p:nvPr/>
        </p:nvSpPr>
        <p:spPr>
          <a:xfrm>
            <a:off x="10908101" y="547665"/>
            <a:ext cx="1015663" cy="5762668"/>
          </a:xfrm>
          <a:prstGeom prst="rect">
            <a:avLst/>
          </a:prstGeom>
          <a:noFill/>
        </p:spPr>
        <p:txBody>
          <a:bodyPr vert="vert" wrap="none" lIns="91440" tIns="45720" rIns="91440" bIns="45720">
            <a:spAutoFit/>
          </a:bodyPr>
          <a:lstStyle/>
          <a:p>
            <a:pPr algn="ctr"/>
            <a:r>
              <a:rPr lang="en-US" sz="5400" b="1" spc="50" dirty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BECOME INVOLVED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CB270ECF-7FC6-45BB-8695-6F2005B7EB5F}"/>
              </a:ext>
            </a:extLst>
          </p:cNvPr>
          <p:cNvSpPr/>
          <p:nvPr/>
        </p:nvSpPr>
        <p:spPr>
          <a:xfrm rot="16200000">
            <a:off x="-2178418" y="2967334"/>
            <a:ext cx="585500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spc="50" dirty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BECOME INVOLVED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17F5156B-6EA6-419E-BCE3-8E36A50C76CA}"/>
              </a:ext>
            </a:extLst>
          </p:cNvPr>
          <p:cNvSpPr/>
          <p:nvPr/>
        </p:nvSpPr>
        <p:spPr>
          <a:xfrm>
            <a:off x="1773859" y="2574944"/>
            <a:ext cx="8571129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spc="50" dirty="0">
                <a:ln w="0"/>
                <a:solidFill>
                  <a:schemeClr val="accent6">
                    <a:lumMod val="5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RESERVE A SPOT FOR </a:t>
            </a:r>
          </a:p>
          <a:p>
            <a:pPr algn="ctr"/>
            <a:r>
              <a:rPr lang="en-US" sz="4800" b="1" spc="50" dirty="0">
                <a:ln w="0"/>
                <a:solidFill>
                  <a:schemeClr val="accent6">
                    <a:lumMod val="5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GROUP OR FAMILY GATHERINGS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3A901258-A01D-42C1-A995-5208EF184C4B}"/>
              </a:ext>
            </a:extLst>
          </p:cNvPr>
          <p:cNvSpPr/>
          <p:nvPr/>
        </p:nvSpPr>
        <p:spPr>
          <a:xfrm>
            <a:off x="1424792" y="5459969"/>
            <a:ext cx="9269269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spc="50" dirty="0">
                <a:ln w="0"/>
                <a:solidFill>
                  <a:schemeClr val="accent6">
                    <a:lumMod val="50000"/>
                  </a:schemeClr>
                </a:solidFill>
                <a:effectLst/>
              </a:rPr>
              <a:t>DONATE YOUR TIME &amp; RESOURCES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4D321180-D03B-435D-A53A-9EB7446D6321}"/>
              </a:ext>
            </a:extLst>
          </p:cNvPr>
          <p:cNvSpPr/>
          <p:nvPr/>
        </p:nvSpPr>
        <p:spPr>
          <a:xfrm>
            <a:off x="2293617" y="1426459"/>
            <a:ext cx="7531614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spc="50" dirty="0">
                <a:ln w="0"/>
                <a:solidFill>
                  <a:schemeClr val="accent6">
                    <a:lumMod val="50000"/>
                  </a:schemeClr>
                </a:solidFill>
                <a:effectLst/>
              </a:rPr>
              <a:t>SEND YOUR CHILD TO CAMP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B2FE4B1-43DE-4890-B8B7-85F3E41E73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2728" y="224023"/>
            <a:ext cx="1993392" cy="1202436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15FB915A-A312-4E83-9920-ABCD44C36DDD}"/>
              </a:ext>
            </a:extLst>
          </p:cNvPr>
          <p:cNvSpPr/>
          <p:nvPr/>
        </p:nvSpPr>
        <p:spPr>
          <a:xfrm>
            <a:off x="2564550" y="4386788"/>
            <a:ext cx="7124579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spc="50" dirty="0">
                <a:ln w="0"/>
                <a:solidFill>
                  <a:schemeClr val="accent6">
                    <a:lumMod val="5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JOIN US AT A WORK CAMP</a:t>
            </a:r>
          </a:p>
        </p:txBody>
      </p:sp>
    </p:spTree>
    <p:extLst>
      <p:ext uri="{BB962C8B-B14F-4D97-AF65-F5344CB8AC3E}">
        <p14:creationId xmlns:p14="http://schemas.microsoft.com/office/powerpoint/2010/main" val="2814124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6" grpId="0"/>
      <p:bldP spid="8" grpId="0"/>
      <p:bldP spid="10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0"/>
                <a:lumOff val="100000"/>
              </a:schemeClr>
            </a:gs>
            <a:gs pos="35000">
              <a:schemeClr val="accent4">
                <a:lumMod val="0"/>
                <a:lumOff val="100000"/>
              </a:schemeClr>
            </a:gs>
            <a:gs pos="100000">
              <a:schemeClr val="accent4">
                <a:lumMod val="10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45CD0300-9274-46E4-9B99-949A78CCB3F2}"/>
              </a:ext>
            </a:extLst>
          </p:cNvPr>
          <p:cNvSpPr txBox="1"/>
          <p:nvPr/>
        </p:nvSpPr>
        <p:spPr>
          <a:xfrm rot="16200000">
            <a:off x="-1789237" y="2967335"/>
            <a:ext cx="492102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4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PINECLIFF CAMP</a:t>
            </a:r>
            <a:endParaRPr lang="en-US" sz="5400" b="1" dirty="0">
              <a:solidFill>
                <a:srgbClr val="7030A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260802D4-B494-49ED-A36A-72EA947486E0}"/>
              </a:ext>
            </a:extLst>
          </p:cNvPr>
          <p:cNvSpPr txBox="1"/>
          <p:nvPr/>
        </p:nvSpPr>
        <p:spPr>
          <a:xfrm rot="5400000">
            <a:off x="8855509" y="2967335"/>
            <a:ext cx="53006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PINECLIFF CAMP</a:t>
            </a:r>
            <a:endParaRPr lang="en-US" sz="5400" b="1" dirty="0">
              <a:solidFill>
                <a:srgbClr val="7030A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3F8958FF-A28A-4E53-B92C-8837851A2366}"/>
              </a:ext>
            </a:extLst>
          </p:cNvPr>
          <p:cNvSpPr txBox="1"/>
          <p:nvPr/>
        </p:nvSpPr>
        <p:spPr>
          <a:xfrm>
            <a:off x="0" y="1734530"/>
            <a:ext cx="121920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/>
            <a:r>
              <a:rPr lang="en-US" sz="2400" b="1" dirty="0">
                <a:solidFill>
                  <a:srgbClr val="7030A0"/>
                </a:solidFill>
              </a:rPr>
              <a:t>Contact </a:t>
            </a:r>
          </a:p>
          <a:p>
            <a:pPr algn="ctr"/>
            <a:r>
              <a:rPr lang="en-US" sz="2400" dirty="0"/>
              <a:t>    </a:t>
            </a:r>
            <a:r>
              <a:rPr lang="en-US" sz="2400"/>
              <a:t> </a:t>
            </a:r>
            <a:r>
              <a:rPr lang="en-US" sz="2400" b="1">
                <a:hlinkClick r:id="rId2"/>
              </a:rPr>
              <a:t>PinecliffCampUtah</a:t>
            </a:r>
            <a:r>
              <a:rPr lang="en-US" sz="2400" b="1" dirty="0">
                <a:hlinkClick r:id="rId2"/>
              </a:rPr>
              <a:t>@gmail.com</a:t>
            </a:r>
            <a:r>
              <a:rPr lang="en-US" sz="2400" b="1" dirty="0"/>
              <a:t> </a:t>
            </a:r>
            <a:br>
              <a:rPr lang="en-US" sz="2400" b="1" dirty="0"/>
            </a:br>
            <a:endParaRPr lang="en-US" sz="2400" b="1" dirty="0"/>
          </a:p>
          <a:p>
            <a:pPr algn="ctr"/>
            <a:r>
              <a:rPr lang="en-US" sz="2400" b="1" dirty="0"/>
              <a:t>    </a:t>
            </a:r>
            <a:r>
              <a:rPr lang="en-US" sz="2400" b="1" dirty="0">
                <a:solidFill>
                  <a:srgbClr val="7030A0"/>
                </a:solidFill>
              </a:rPr>
              <a:t> Susan Wagner </a:t>
            </a:r>
            <a:br>
              <a:rPr lang="en-US" sz="2400" b="1" dirty="0">
                <a:solidFill>
                  <a:srgbClr val="7030A0"/>
                </a:solidFill>
              </a:rPr>
            </a:br>
            <a:r>
              <a:rPr lang="en-US" sz="2400" b="1" dirty="0">
                <a:solidFill>
                  <a:srgbClr val="7030A0"/>
                </a:solidFill>
              </a:rPr>
              <a:t>    801-775-0658</a:t>
            </a:r>
            <a:br>
              <a:rPr lang="en-US" sz="2400" b="1" dirty="0">
                <a:solidFill>
                  <a:srgbClr val="7030A0"/>
                </a:solidFill>
              </a:rPr>
            </a:br>
            <a:r>
              <a:rPr lang="en-US" sz="2400" b="1" dirty="0">
                <a:solidFill>
                  <a:srgbClr val="7030A0"/>
                </a:solidFill>
              </a:rPr>
              <a:t>or</a:t>
            </a:r>
            <a:br>
              <a:rPr lang="en-US" sz="2400" b="1" dirty="0">
                <a:solidFill>
                  <a:srgbClr val="7030A0"/>
                </a:solidFill>
              </a:rPr>
            </a:br>
            <a:r>
              <a:rPr lang="en-US" sz="2400" b="1" dirty="0">
                <a:solidFill>
                  <a:srgbClr val="7030A0"/>
                </a:solidFill>
              </a:rPr>
              <a:t>Paul Allison</a:t>
            </a:r>
            <a:br>
              <a:rPr lang="en-US" sz="2400" b="1" dirty="0">
                <a:solidFill>
                  <a:srgbClr val="7030A0"/>
                </a:solidFill>
              </a:rPr>
            </a:br>
            <a:r>
              <a:rPr lang="en-US" sz="2400" b="1" dirty="0">
                <a:solidFill>
                  <a:srgbClr val="7030A0"/>
                </a:solidFill>
              </a:rPr>
              <a:t>     801-278-9223</a:t>
            </a:r>
          </a:p>
          <a:p>
            <a:pPr algn="ctr" fontAlgn="base"/>
            <a:r>
              <a:rPr lang="en-US" sz="2400" b="1" dirty="0">
                <a:solidFill>
                  <a:srgbClr val="7030A0"/>
                </a:solidFill>
              </a:rPr>
              <a:t/>
            </a:r>
            <a:br>
              <a:rPr lang="en-US" sz="2400" b="1" dirty="0">
                <a:solidFill>
                  <a:srgbClr val="7030A0"/>
                </a:solidFill>
              </a:rPr>
            </a:br>
            <a:r>
              <a:rPr lang="en-US" sz="2400" b="1" dirty="0">
                <a:solidFill>
                  <a:srgbClr val="7030A0"/>
                </a:solidFill>
                <a:hlinkClick r:id="rId3" tooltip="Pinecliff Camp"/>
              </a:rPr>
              <a:t>www.PinecliffCampUtah.org</a:t>
            </a:r>
            <a:endParaRPr lang="en-US" sz="2400" b="1" dirty="0">
              <a:solidFill>
                <a:srgbClr val="7030A0"/>
              </a:solidFill>
            </a:endParaRPr>
          </a:p>
          <a:p>
            <a:pPr algn="ctr" fontAlgn="base"/>
            <a:endParaRPr lang="en-US" sz="2400" b="1" dirty="0">
              <a:solidFill>
                <a:srgbClr val="7030A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99CA2BB1-3013-404A-90A6-3428B093A850}"/>
              </a:ext>
            </a:extLst>
          </p:cNvPr>
          <p:cNvSpPr txBox="1"/>
          <p:nvPr/>
        </p:nvSpPr>
        <p:spPr>
          <a:xfrm>
            <a:off x="1623715" y="792644"/>
            <a:ext cx="89296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</a:rPr>
              <a:t>FOR FURTHER IMFORMATION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8875698C-1D68-4B7B-8B1B-D39FAD35253B}"/>
              </a:ext>
            </a:extLst>
          </p:cNvPr>
          <p:cNvSpPr txBox="1"/>
          <p:nvPr/>
        </p:nvSpPr>
        <p:spPr>
          <a:xfrm>
            <a:off x="1147821" y="5663832"/>
            <a:ext cx="98963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7030A0"/>
                </a:solidFill>
              </a:rPr>
              <a:t>“God changes caterpillars into butterflies, sand into pearls, and coal into diamonds using time and pressure. He’s working on you too.” - Rick Warren </a:t>
            </a:r>
          </a:p>
        </p:txBody>
      </p:sp>
    </p:spTree>
    <p:extLst>
      <p:ext uri="{BB962C8B-B14F-4D97-AF65-F5344CB8AC3E}">
        <p14:creationId xmlns:p14="http://schemas.microsoft.com/office/powerpoint/2010/main" val="3765717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67000"/>
              </a:schemeClr>
            </a:gs>
            <a:gs pos="48000">
              <a:schemeClr val="accent2">
                <a:lumMod val="97000"/>
                <a:lumOff val="3000"/>
              </a:schemeClr>
            </a:gs>
            <a:gs pos="100000">
              <a:schemeClr val="accent2">
                <a:lumMod val="60000"/>
                <a:lumOff val="4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6A91390-7633-41D4-8C29-1C95005437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3697" y="1182995"/>
            <a:ext cx="7444600" cy="558345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2AF52C06-1B62-46DC-84DE-EAFDD71658E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3921" y="1129613"/>
            <a:ext cx="7544152" cy="569021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BE3585FE-B30A-4562-916B-80286D7AF2BE}"/>
              </a:ext>
            </a:extLst>
          </p:cNvPr>
          <p:cNvSpPr/>
          <p:nvPr/>
        </p:nvSpPr>
        <p:spPr>
          <a:xfrm>
            <a:off x="4258337" y="5441462"/>
            <a:ext cx="4045915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A Typical Cabin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861FCC1F-836D-40EC-ACC0-401DF9142E58}"/>
              </a:ext>
            </a:extLst>
          </p:cNvPr>
          <p:cNvSpPr txBox="1"/>
          <p:nvPr/>
        </p:nvSpPr>
        <p:spPr>
          <a:xfrm>
            <a:off x="1735808" y="228888"/>
            <a:ext cx="872037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2">
                    <a:lumMod val="50000"/>
                  </a:schemeClr>
                </a:solidFill>
              </a:rPr>
              <a:t>Our rustic cabins offer comfortable accommodations. </a:t>
            </a:r>
          </a:p>
          <a:p>
            <a:pPr algn="ctr"/>
            <a:r>
              <a:rPr lang="en-US" sz="2800" b="1" dirty="0">
                <a:solidFill>
                  <a:schemeClr val="accent2">
                    <a:lumMod val="50000"/>
                  </a:schemeClr>
                </a:solidFill>
              </a:rPr>
              <a:t>All you need to supply are the pillows and sleeping bags. </a:t>
            </a:r>
            <a:endParaRPr lang="en-US" sz="2800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6766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40000"/>
                <a:lumOff val="60000"/>
              </a:schemeClr>
            </a:gs>
            <a:gs pos="46000">
              <a:schemeClr val="accent6">
                <a:lumMod val="95000"/>
                <a:lumOff val="5000"/>
              </a:schemeClr>
            </a:gs>
            <a:gs pos="100000">
              <a:schemeClr val="accent6">
                <a:lumMod val="60000"/>
              </a:schemeClr>
            </a:gs>
          </a:gsLst>
          <a:path path="circle">
            <a:fillToRect l="50000" t="130000" r="50000" b="-3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69465AD-E58B-4C7C-AAA8-2A6C5B892A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7463" y="905350"/>
            <a:ext cx="6250822" cy="487625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90F28CE0-B86A-470B-9EBF-DE1704BDED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7463" y="905350"/>
            <a:ext cx="6250822" cy="487625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3037825C-C1EF-42FB-AAEC-79117B5EB54F}"/>
              </a:ext>
            </a:extLst>
          </p:cNvPr>
          <p:cNvSpPr/>
          <p:nvPr/>
        </p:nvSpPr>
        <p:spPr>
          <a:xfrm>
            <a:off x="531917" y="1417996"/>
            <a:ext cx="3942111" cy="424731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Our lodge contains a large area for meeting and dining.</a:t>
            </a:r>
          </a:p>
        </p:txBody>
      </p:sp>
    </p:spTree>
    <p:extLst>
      <p:ext uri="{BB962C8B-B14F-4D97-AF65-F5344CB8AC3E}">
        <p14:creationId xmlns:p14="http://schemas.microsoft.com/office/powerpoint/2010/main" val="3081998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xit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5000"/>
                <a:lumOff val="95000"/>
              </a:schemeClr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D3955EFB-EFC9-4491-9DCC-8156419C29E0}"/>
              </a:ext>
            </a:extLst>
          </p:cNvPr>
          <p:cNvSpPr/>
          <p:nvPr/>
        </p:nvSpPr>
        <p:spPr>
          <a:xfrm>
            <a:off x="333373" y="929203"/>
            <a:ext cx="5788458" cy="166199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solidFill>
                  <a:schemeClr val="accent4"/>
                </a:solidFill>
              </a:rPr>
              <a:t> </a:t>
            </a:r>
            <a:r>
              <a:rPr lang="en-US" sz="4800" b="1" dirty="0">
                <a:solidFill>
                  <a:schemeClr val="accent4">
                    <a:lumMod val="50000"/>
                  </a:schemeClr>
                </a:solidFill>
              </a:rPr>
              <a:t>A large and fully equipped kitchen…</a:t>
            </a:r>
            <a:endParaRPr lang="en-US" sz="4800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4D31D51F-B037-4032-A097-FDB07ADB893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428" y="3187095"/>
            <a:ext cx="4424617" cy="33184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88BB2EA9-B293-443C-8983-54134858B7B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5405" y="386762"/>
            <a:ext cx="4537772" cy="34033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92DAF50F-1A62-4B5B-AC42-0C1AB28A4971}"/>
              </a:ext>
            </a:extLst>
          </p:cNvPr>
          <p:cNvSpPr/>
          <p:nvPr/>
        </p:nvSpPr>
        <p:spPr>
          <a:xfrm>
            <a:off x="5880246" y="3920235"/>
            <a:ext cx="5868090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dirty="0">
                <a:solidFill>
                  <a:schemeClr val="accent4">
                    <a:lumMod val="50000"/>
                  </a:schemeClr>
                </a:solidFill>
              </a:rPr>
              <a:t>is available for your meal preparation and food storage.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</a:rPr>
              <a:t> </a:t>
            </a:r>
            <a:endParaRPr lang="en-US" sz="5400" b="1" cap="none" spc="0" dirty="0">
              <a:ln w="12700" cmpd="sng">
                <a:solidFill>
                  <a:schemeClr val="accent4"/>
                </a:solidFill>
                <a:prstDash val="solid"/>
              </a:ln>
              <a:solidFill>
                <a:schemeClr val="accent4">
                  <a:lumMod val="5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950775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1000"/>
    </mc:Choice>
    <mc:Fallback xmlns="">
      <p:transition spd="slow" advClick="0" advTm="1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010BC94-0D35-4553-96DB-C6893FD93DE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1643" y="508460"/>
            <a:ext cx="5020128" cy="376509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3C04466-BFEF-456A-8B0A-047DCEBC030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896" y="508460"/>
            <a:ext cx="4808319" cy="360624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775E7529-F8DE-4FCA-8F0B-C5D153536612}"/>
              </a:ext>
            </a:extLst>
          </p:cNvPr>
          <p:cNvSpPr txBox="1"/>
          <p:nvPr/>
        </p:nvSpPr>
        <p:spPr>
          <a:xfrm>
            <a:off x="247972" y="4630017"/>
            <a:ext cx="1156173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Our RV Park will accommodate up to six large rigs with 30/50A electric &amp; water hook-ups. </a:t>
            </a:r>
          </a:p>
          <a:p>
            <a:pPr algn="ctr"/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 sewage dumping station is also available.</a:t>
            </a:r>
          </a:p>
        </p:txBody>
      </p:sp>
    </p:spTree>
    <p:extLst>
      <p:ext uri="{BB962C8B-B14F-4D97-AF65-F5344CB8AC3E}">
        <p14:creationId xmlns:p14="http://schemas.microsoft.com/office/powerpoint/2010/main" val="1792131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0"/>
                <a:lumOff val="100000"/>
              </a:schemeClr>
            </a:gs>
            <a:gs pos="35000">
              <a:schemeClr val="accent1">
                <a:lumMod val="0"/>
                <a:lumOff val="100000"/>
              </a:schemeClr>
            </a:gs>
            <a:gs pos="100000">
              <a:schemeClr val="accent1">
                <a:lumMod val="10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xmlns="" id="{E268F32E-ABB6-4CFC-97DF-89135CF5CDA9}"/>
              </a:ext>
            </a:extLst>
          </p:cNvPr>
          <p:cNvGraphicFramePr/>
          <p:nvPr>
            <p:extLst/>
          </p:nvPr>
        </p:nvGraphicFramePr>
        <p:xfrm>
          <a:off x="1469244" y="145297"/>
          <a:ext cx="9955530" cy="66179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F8548379-3CBD-408C-9600-C8BD23D1B1CA}"/>
              </a:ext>
            </a:extLst>
          </p:cNvPr>
          <p:cNvSpPr/>
          <p:nvPr/>
        </p:nvSpPr>
        <p:spPr>
          <a:xfrm>
            <a:off x="302507" y="154980"/>
            <a:ext cx="5396509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48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What better place for a worship experience…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BB3314AA-12CD-413C-A1CA-C306AC51753E}"/>
              </a:ext>
            </a:extLst>
          </p:cNvPr>
          <p:cNvSpPr/>
          <p:nvPr/>
        </p:nvSpPr>
        <p:spPr>
          <a:xfrm>
            <a:off x="8704739" y="154980"/>
            <a:ext cx="3334020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48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than in our </a:t>
            </a:r>
            <a:r>
              <a:rPr lang="en-US" sz="4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“Chapel by the Creek”.</a:t>
            </a:r>
            <a:endParaRPr lang="en-US" sz="48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chemeClr val="tx2">
                  <a:lumMod val="50000"/>
                </a:schemeClr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34564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  <p:bldP spid="6" grpId="0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67000"/>
              </a:schemeClr>
            </a:gs>
            <a:gs pos="48000">
              <a:schemeClr val="accent1">
                <a:lumMod val="97000"/>
                <a:lumOff val="3000"/>
              </a:schemeClr>
            </a:gs>
            <a:gs pos="100000">
              <a:schemeClr val="accent1">
                <a:lumMod val="60000"/>
                <a:lumOff val="4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A3AEBDE-708D-44D9-844A-1E1742F78B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6871" y="312526"/>
            <a:ext cx="6290292" cy="6290292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25D6148A-B8FA-4E0E-83A6-83A76783ACFF}"/>
              </a:ext>
            </a:extLst>
          </p:cNvPr>
          <p:cNvSpPr/>
          <p:nvPr/>
        </p:nvSpPr>
        <p:spPr>
          <a:xfrm>
            <a:off x="10888920" y="728361"/>
            <a:ext cx="1015663" cy="5099858"/>
          </a:xfrm>
          <a:prstGeom prst="rect">
            <a:avLst/>
          </a:prstGeom>
          <a:noFill/>
        </p:spPr>
        <p:txBody>
          <a:bodyPr vert="vert"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CAMP ACTIVITIES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CB270ECF-7FC6-45BB-8695-6F2005B7EB5F}"/>
              </a:ext>
            </a:extLst>
          </p:cNvPr>
          <p:cNvSpPr/>
          <p:nvPr/>
        </p:nvSpPr>
        <p:spPr>
          <a:xfrm rot="16200000">
            <a:off x="-1847013" y="2967334"/>
            <a:ext cx="519219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CAMP ACTIVITIES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17F5156B-6EA6-419E-BCE3-8E36A50C76CA}"/>
              </a:ext>
            </a:extLst>
          </p:cNvPr>
          <p:cNvSpPr/>
          <p:nvPr/>
        </p:nvSpPr>
        <p:spPr>
          <a:xfrm>
            <a:off x="4313661" y="728361"/>
            <a:ext cx="3491533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  <a:reflection blurRad="6350" stA="55000" endA="300" endPos="45500" dir="5400000" sy="-100000" algn="bl" rotWithShape="0"/>
                </a:effectLst>
              </a:rPr>
              <a:t>BIBLE STUDY</a:t>
            </a:r>
          </a:p>
        </p:txBody>
      </p:sp>
    </p:spTree>
    <p:extLst>
      <p:ext uri="{BB962C8B-B14F-4D97-AF65-F5344CB8AC3E}">
        <p14:creationId xmlns:p14="http://schemas.microsoft.com/office/powerpoint/2010/main" val="1122481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0"/>
                <a:lumOff val="100000"/>
              </a:schemeClr>
            </a:gs>
            <a:gs pos="35000">
              <a:schemeClr val="accent4">
                <a:lumMod val="0"/>
                <a:lumOff val="100000"/>
              </a:schemeClr>
            </a:gs>
            <a:gs pos="100000">
              <a:schemeClr val="accent4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8648A300-A6F3-4398-B857-8E10BE9E62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7736" y="1264011"/>
            <a:ext cx="7243700" cy="540259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25D6148A-B8FA-4E0E-83A6-83A76783ACFF}"/>
              </a:ext>
            </a:extLst>
          </p:cNvPr>
          <p:cNvSpPr/>
          <p:nvPr/>
        </p:nvSpPr>
        <p:spPr>
          <a:xfrm>
            <a:off x="10908101" y="830981"/>
            <a:ext cx="1015663" cy="5196038"/>
          </a:xfrm>
          <a:prstGeom prst="rect">
            <a:avLst/>
          </a:prstGeom>
          <a:noFill/>
        </p:spPr>
        <p:txBody>
          <a:bodyPr vert="vert" wrap="none" lIns="91440" tIns="45720" rIns="91440" bIns="45720">
            <a:spAutoFit/>
          </a:bodyPr>
          <a:lstStyle/>
          <a:p>
            <a:pPr algn="ctr"/>
            <a:r>
              <a:rPr lang="en-US" sz="5400" b="1" spc="50" dirty="0">
                <a:ln w="0"/>
                <a:solidFill>
                  <a:schemeClr val="accent4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CAMP ACTIVITIES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CB270ECF-7FC6-45BB-8695-6F2005B7EB5F}"/>
              </a:ext>
            </a:extLst>
          </p:cNvPr>
          <p:cNvSpPr/>
          <p:nvPr/>
        </p:nvSpPr>
        <p:spPr>
          <a:xfrm rot="16200000">
            <a:off x="-1895103" y="2967334"/>
            <a:ext cx="528837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spc="50" dirty="0">
                <a:ln w="0"/>
                <a:solidFill>
                  <a:schemeClr val="accent4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CAMP ACTIVITIES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17F5156B-6EA6-419E-BCE3-8E36A50C76CA}"/>
              </a:ext>
            </a:extLst>
          </p:cNvPr>
          <p:cNvSpPr/>
          <p:nvPr/>
        </p:nvSpPr>
        <p:spPr>
          <a:xfrm>
            <a:off x="4351264" y="240118"/>
            <a:ext cx="3416320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spc="50" dirty="0">
                <a:ln w="0"/>
                <a:solidFill>
                  <a:schemeClr val="accent4">
                    <a:lumMod val="5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  <a:reflection blurRad="6350" stA="55000" endA="300" endPos="45500" dir="5400000" sy="-100000" algn="bl" rotWithShape="0"/>
                </a:effectLst>
              </a:rPr>
              <a:t>MUSIC TIME</a:t>
            </a:r>
          </a:p>
        </p:txBody>
      </p:sp>
    </p:spTree>
    <p:extLst>
      <p:ext uri="{BB962C8B-B14F-4D97-AF65-F5344CB8AC3E}">
        <p14:creationId xmlns:p14="http://schemas.microsoft.com/office/powerpoint/2010/main" val="3815559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9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5BB50632-96E1-4193-8CF6-A464C6D7BC4C}">
  <we:reference id="wa104380645" version="1.0.0.0" store="en-US" storeType="OMEX"/>
  <we:alternateReferences>
    <we:reference id="WA104380645" version="1.0.0.0" store="WA104380645" storeType="OMEX"/>
  </we:alternateReferences>
  <we:properties/>
  <we:bindings/>
  <we:snapshot xmlns:r="http://schemas.openxmlformats.org/officeDocument/2006/relationships"/>
</we:webextension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A3DB3237-F16E-4F3C-BE79-E2871B4F2CE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4666</TotalTime>
  <Words>2874</Words>
  <Application>Microsoft Office PowerPoint</Application>
  <PresentationFormat>Widescreen</PresentationFormat>
  <Paragraphs>213</Paragraphs>
  <Slides>29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7" baseType="lpstr">
      <vt:lpstr>Arial</vt:lpstr>
      <vt:lpstr>Calibri</vt:lpstr>
      <vt:lpstr>Calibri Light</vt:lpstr>
      <vt:lpstr>Corbel</vt:lpstr>
      <vt:lpstr>French Script MT</vt:lpstr>
      <vt:lpstr>Gabriola</vt:lpstr>
      <vt:lpstr>Lucida Handwriting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Robert Moffitt</dc:creator>
  <cp:keywords/>
  <cp:lastModifiedBy>Kimal James</cp:lastModifiedBy>
  <cp:revision>273</cp:revision>
  <dcterms:created xsi:type="dcterms:W3CDTF">2017-10-01T02:52:35Z</dcterms:created>
  <dcterms:modified xsi:type="dcterms:W3CDTF">2018-04-21T13:56:38Z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TC040144569991</vt:lpwstr>
  </property>
</Properties>
</file>